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6EA035-245F-4061-82FA-476CCD7F33B7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F6098AA-F2CE-4000-988B-98ECCDE64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cHildren’s</a:t>
            </a:r>
            <a:r>
              <a:rPr lang="en-US" dirty="0" smtClean="0"/>
              <a:t>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An IRB </a:t>
            </a:r>
            <a:r>
              <a:rPr lang="en-US" dirty="0" err="1" smtClean="0"/>
              <a:t>Infoshort</a:t>
            </a:r>
            <a:endParaRPr lang="en-US" dirty="0" smtClean="0"/>
          </a:p>
          <a:p>
            <a:r>
              <a:rPr lang="en-US" smtClean="0"/>
              <a:t>November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0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1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cHildren’s Findings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Lapses</dc:title>
  <dc:creator>Larson, Jean</dc:creator>
  <cp:lastModifiedBy>Larson, Jean</cp:lastModifiedBy>
  <cp:revision>4</cp:revision>
  <dcterms:created xsi:type="dcterms:W3CDTF">2012-09-19T13:49:10Z</dcterms:created>
  <dcterms:modified xsi:type="dcterms:W3CDTF">2012-10-09T18:35:32Z</dcterms:modified>
</cp:coreProperties>
</file>