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5"/>
  </p:notesMasterIdLst>
  <p:sldIdLst>
    <p:sldId id="481" r:id="rId5"/>
    <p:sldId id="608" r:id="rId6"/>
    <p:sldId id="531" r:id="rId7"/>
    <p:sldId id="620" r:id="rId8"/>
    <p:sldId id="617" r:id="rId9"/>
    <p:sldId id="618" r:id="rId10"/>
    <p:sldId id="638" r:id="rId11"/>
    <p:sldId id="639" r:id="rId12"/>
    <p:sldId id="611" r:id="rId13"/>
    <p:sldId id="627" r:id="rId14"/>
    <p:sldId id="622" r:id="rId15"/>
    <p:sldId id="621" r:id="rId16"/>
    <p:sldId id="651" r:id="rId17"/>
    <p:sldId id="652" r:id="rId18"/>
    <p:sldId id="653" r:id="rId19"/>
    <p:sldId id="612" r:id="rId20"/>
    <p:sldId id="614" r:id="rId21"/>
    <p:sldId id="624" r:id="rId22"/>
    <p:sldId id="625" r:id="rId23"/>
    <p:sldId id="644" r:id="rId24"/>
    <p:sldId id="626" r:id="rId25"/>
    <p:sldId id="613" r:id="rId26"/>
    <p:sldId id="654" r:id="rId27"/>
    <p:sldId id="656" r:id="rId28"/>
    <p:sldId id="658" r:id="rId29"/>
    <p:sldId id="659" r:id="rId30"/>
    <p:sldId id="660" r:id="rId31"/>
    <p:sldId id="640" r:id="rId32"/>
    <p:sldId id="661" r:id="rId33"/>
    <p:sldId id="668" r:id="rId34"/>
    <p:sldId id="669" r:id="rId35"/>
    <p:sldId id="665" r:id="rId36"/>
    <p:sldId id="667" r:id="rId37"/>
    <p:sldId id="671" r:id="rId38"/>
    <p:sldId id="663" r:id="rId39"/>
    <p:sldId id="662" r:id="rId40"/>
    <p:sldId id="634" r:id="rId41"/>
    <p:sldId id="635" r:id="rId42"/>
    <p:sldId id="650" r:id="rId43"/>
    <p:sldId id="672" r:id="rId44"/>
  </p:sldIdLst>
  <p:sldSz cx="9144000" cy="6858000" type="screen4x3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, Monika" initials="LM" lastIdx="1" clrIdx="0">
    <p:extLst>
      <p:ext uri="{19B8F6BF-5375-455C-9EA6-DF929625EA0E}">
        <p15:presenceInfo xmlns:p15="http://schemas.microsoft.com/office/powerpoint/2012/main" userId="S::monika.lau@yale.edu::a9f0da01-e848-4160-b2eb-68af69d899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E39"/>
    <a:srgbClr val="00356B"/>
    <a:srgbClr val="0043C8"/>
    <a:srgbClr val="0033CC"/>
    <a:srgbClr val="CC66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E81710-490D-46F1-9CD7-EDB870ECFA5A}" v="173" dt="2021-08-13T20:49:22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>
      <p:cViewPr varScale="1">
        <p:scale>
          <a:sx n="114" d="100"/>
          <a:sy n="114" d="100"/>
        </p:scale>
        <p:origin x="127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, Monika" userId="a9f0da01-e848-4160-b2eb-68af69d899e5" providerId="ADAL" clId="{34E81710-490D-46F1-9CD7-EDB870ECFA5A}"/>
    <pc:docChg chg="custSel delSld modSld">
      <pc:chgData name="Lau, Monika" userId="a9f0da01-e848-4160-b2eb-68af69d899e5" providerId="ADAL" clId="{34E81710-490D-46F1-9CD7-EDB870ECFA5A}" dt="2021-08-13T20:50:42.829" v="204" actId="20577"/>
      <pc:docMkLst>
        <pc:docMk/>
      </pc:docMkLst>
      <pc:sldChg chg="addSp delSp modSp modTransition modAnim">
        <pc:chgData name="Lau, Monika" userId="a9f0da01-e848-4160-b2eb-68af69d899e5" providerId="ADAL" clId="{34E81710-490D-46F1-9CD7-EDB870ECFA5A}" dt="2021-08-13T20:24:40.764" v="174"/>
        <pc:sldMkLst>
          <pc:docMk/>
          <pc:sldMk cId="351158302" sldId="481"/>
        </pc:sldMkLst>
        <pc:spChg chg="mod">
          <ac:chgData name="Lau, Monika" userId="a9f0da01-e848-4160-b2eb-68af69d899e5" providerId="ADAL" clId="{34E81710-490D-46F1-9CD7-EDB870ECFA5A}" dt="2021-08-13T20:24:22.529" v="172" actId="1076"/>
          <ac:spMkLst>
            <pc:docMk/>
            <pc:sldMk cId="351158302" sldId="481"/>
            <ac:spMk id="7" creationId="{00000000-0000-0000-0000-000000000000}"/>
          </ac:spMkLst>
        </pc:spChg>
        <pc:spChg chg="add mod">
          <ac:chgData name="Lau, Monika" userId="a9f0da01-e848-4160-b2eb-68af69d899e5" providerId="ADAL" clId="{34E81710-490D-46F1-9CD7-EDB870ECFA5A}" dt="2021-08-13T20:24:19.122" v="171"/>
          <ac:spMkLst>
            <pc:docMk/>
            <pc:sldMk cId="351158302" sldId="481"/>
            <ac:spMk id="10" creationId="{F91029E6-166C-4DC5-8D6E-B0155C3B9820}"/>
          </ac:spMkLst>
        </pc:spChg>
        <pc:spChg chg="add mod">
          <ac:chgData name="Lau, Monika" userId="a9f0da01-e848-4160-b2eb-68af69d899e5" providerId="ADAL" clId="{34E81710-490D-46F1-9CD7-EDB870ECFA5A}" dt="2021-08-13T20:24:40.764" v="174"/>
          <ac:spMkLst>
            <pc:docMk/>
            <pc:sldMk cId="351158302" sldId="481"/>
            <ac:spMk id="12" creationId="{51AB2707-AEE3-4D13-9F20-EEB16862E8E0}"/>
          </ac:spMkLst>
        </pc:spChg>
        <pc:picChg chg="add del mod">
          <ac:chgData name="Lau, Monika" userId="a9f0da01-e848-4160-b2eb-68af69d899e5" providerId="ADAL" clId="{34E81710-490D-46F1-9CD7-EDB870ECFA5A}" dt="2021-08-13T14:55:59.134" v="2"/>
          <ac:picMkLst>
            <pc:docMk/>
            <pc:sldMk cId="351158302" sldId="481"/>
            <ac:picMk id="2" creationId="{B1CCB69A-6336-4A54-8ADD-EF6FF6749769}"/>
          </ac:picMkLst>
        </pc:picChg>
        <pc:picChg chg="add mod">
          <ac:chgData name="Lau, Monika" userId="a9f0da01-e848-4160-b2eb-68af69d899e5" providerId="ADAL" clId="{34E81710-490D-46F1-9CD7-EDB870ECFA5A}" dt="2021-08-13T14:56:15.211" v="3"/>
          <ac:picMkLst>
            <pc:docMk/>
            <pc:sldMk cId="351158302" sldId="481"/>
            <ac:picMk id="3" creationId="{976DC0C6-E29E-4D64-B749-E64E6CD9D721}"/>
          </ac:picMkLst>
        </pc:picChg>
        <pc:picChg chg="add mod">
          <ac:chgData name="Lau, Monika" userId="a9f0da01-e848-4160-b2eb-68af69d899e5" providerId="ADAL" clId="{34E81710-490D-46F1-9CD7-EDB870ECFA5A}" dt="2021-08-13T20:24:31.589" v="173"/>
          <ac:picMkLst>
            <pc:docMk/>
            <pc:sldMk cId="351158302" sldId="481"/>
            <ac:picMk id="11" creationId="{122E060E-EDF9-4F51-897D-C0AE98E39C89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20:26:43.284" v="177"/>
        <pc:sldMkLst>
          <pc:docMk/>
          <pc:sldMk cId="1363734422" sldId="531"/>
        </pc:sldMkLst>
        <pc:picChg chg="add del mod">
          <ac:chgData name="Lau, Monika" userId="a9f0da01-e848-4160-b2eb-68af69d899e5" providerId="ADAL" clId="{34E81710-490D-46F1-9CD7-EDB870ECFA5A}" dt="2021-08-13T20:25:55.669" v="175"/>
          <ac:picMkLst>
            <pc:docMk/>
            <pc:sldMk cId="1363734422" sldId="531"/>
            <ac:picMk id="6" creationId="{0CEC740D-489D-4297-87A9-663D9D0B5A30}"/>
          </ac:picMkLst>
        </pc:picChg>
        <pc:picChg chg="add del mod">
          <ac:chgData name="Lau, Monika" userId="a9f0da01-e848-4160-b2eb-68af69d899e5" providerId="ADAL" clId="{34E81710-490D-46F1-9CD7-EDB870ECFA5A}" dt="2021-08-13T20:26:43.284" v="177"/>
          <ac:picMkLst>
            <pc:docMk/>
            <pc:sldMk cId="1363734422" sldId="531"/>
            <ac:picMk id="7" creationId="{E09AD358-13A5-4214-A6FC-D95F8D1540B0}"/>
          </ac:picMkLst>
        </pc:picChg>
        <pc:picChg chg="add mod">
          <ac:chgData name="Lau, Monika" userId="a9f0da01-e848-4160-b2eb-68af69d899e5" providerId="ADAL" clId="{34E81710-490D-46F1-9CD7-EDB870ECFA5A}" dt="2021-08-13T20:26:43.284" v="177"/>
          <ac:picMkLst>
            <pc:docMk/>
            <pc:sldMk cId="1363734422" sldId="531"/>
            <ac:picMk id="8" creationId="{6BCCD4DC-664A-422E-8390-C6F157F430EE}"/>
          </ac:picMkLst>
        </pc:picChg>
      </pc:sldChg>
      <pc:sldChg chg="addSp delSp modSp mod modTransition modAnim">
        <pc:chgData name="Lau, Monika" userId="a9f0da01-e848-4160-b2eb-68af69d899e5" providerId="ADAL" clId="{34E81710-490D-46F1-9CD7-EDB870ECFA5A}" dt="2021-08-13T20:50:42.829" v="204" actId="20577"/>
        <pc:sldMkLst>
          <pc:docMk/>
          <pc:sldMk cId="3578115132" sldId="608"/>
        </pc:sldMkLst>
        <pc:graphicFrameChg chg="modGraphic">
          <ac:chgData name="Lau, Monika" userId="a9f0da01-e848-4160-b2eb-68af69d899e5" providerId="ADAL" clId="{34E81710-490D-46F1-9CD7-EDB870ECFA5A}" dt="2021-08-13T20:50:42.829" v="204" actId="20577"/>
          <ac:graphicFrameMkLst>
            <pc:docMk/>
            <pc:sldMk cId="3578115132" sldId="608"/>
            <ac:graphicFrameMk id="5" creationId="{2855BEFA-0C02-4B9D-A7FF-4FDB05E83465}"/>
          </ac:graphicFrameMkLst>
        </pc:graphicFrameChg>
        <pc:picChg chg="add del mod">
          <ac:chgData name="Lau, Monika" userId="a9f0da01-e848-4160-b2eb-68af69d899e5" providerId="ADAL" clId="{34E81710-490D-46F1-9CD7-EDB870ECFA5A}" dt="2021-08-13T14:57:58.932" v="7"/>
          <ac:picMkLst>
            <pc:docMk/>
            <pc:sldMk cId="3578115132" sldId="608"/>
            <ac:picMk id="7" creationId="{469AC944-814E-43CD-A1E6-9C0206589BF5}"/>
          </ac:picMkLst>
        </pc:picChg>
        <pc:picChg chg="add del mod">
          <ac:chgData name="Lau, Monika" userId="a9f0da01-e848-4160-b2eb-68af69d899e5" providerId="ADAL" clId="{34E81710-490D-46F1-9CD7-EDB870ECFA5A}" dt="2021-08-13T14:58:44.308" v="9"/>
          <ac:picMkLst>
            <pc:docMk/>
            <pc:sldMk cId="3578115132" sldId="608"/>
            <ac:picMk id="8" creationId="{4FD761C3-134B-46EC-B35D-FEA72EF8DD93}"/>
          </ac:picMkLst>
        </pc:picChg>
        <pc:picChg chg="add mod">
          <ac:chgData name="Lau, Monika" userId="a9f0da01-e848-4160-b2eb-68af69d899e5" providerId="ADAL" clId="{34E81710-490D-46F1-9CD7-EDB870ECFA5A}" dt="2021-08-13T14:59:18.038" v="10"/>
          <ac:picMkLst>
            <pc:docMk/>
            <pc:sldMk cId="3578115132" sldId="608"/>
            <ac:picMk id="9" creationId="{12EA67A7-BEEB-4EB0-91A6-65C8B661F627}"/>
          </ac:picMkLst>
        </pc:picChg>
      </pc:sldChg>
      <pc:sldChg chg="addSp modSp">
        <pc:chgData name="Lau, Monika" userId="a9f0da01-e848-4160-b2eb-68af69d899e5" providerId="ADAL" clId="{34E81710-490D-46F1-9CD7-EDB870ECFA5A}" dt="2021-08-13T15:07:15.885" v="23"/>
        <pc:sldMkLst>
          <pc:docMk/>
          <pc:sldMk cId="1980894468" sldId="611"/>
        </pc:sldMkLst>
        <pc:picChg chg="add mod">
          <ac:chgData name="Lau, Monika" userId="a9f0da01-e848-4160-b2eb-68af69d899e5" providerId="ADAL" clId="{34E81710-490D-46F1-9CD7-EDB870ECFA5A}" dt="2021-08-13T15:07:15.885" v="23"/>
          <ac:picMkLst>
            <pc:docMk/>
            <pc:sldMk cId="1980894468" sldId="611"/>
            <ac:picMk id="5" creationId="{E3546AE6-B9AE-4113-937C-4F909EEC3161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15:22:39.877" v="52"/>
        <pc:sldMkLst>
          <pc:docMk/>
          <pc:sldMk cId="738767867" sldId="612"/>
        </pc:sldMkLst>
        <pc:picChg chg="add del mod">
          <ac:chgData name="Lau, Monika" userId="a9f0da01-e848-4160-b2eb-68af69d899e5" providerId="ADAL" clId="{34E81710-490D-46F1-9CD7-EDB870ECFA5A}" dt="2021-08-13T15:20:48.953" v="47"/>
          <ac:picMkLst>
            <pc:docMk/>
            <pc:sldMk cId="738767867" sldId="612"/>
            <ac:picMk id="5" creationId="{DA62BE6D-A485-4224-9A77-10E427A9BB80}"/>
          </ac:picMkLst>
        </pc:picChg>
        <pc:picChg chg="add del mod">
          <ac:chgData name="Lau, Monika" userId="a9f0da01-e848-4160-b2eb-68af69d899e5" providerId="ADAL" clId="{34E81710-490D-46F1-9CD7-EDB870ECFA5A}" dt="2021-08-13T15:21:53.199" v="49"/>
          <ac:picMkLst>
            <pc:docMk/>
            <pc:sldMk cId="738767867" sldId="612"/>
            <ac:picMk id="13" creationId="{9F870EB4-A853-43CA-B042-2BA8B57E78D6}"/>
          </ac:picMkLst>
        </pc:picChg>
        <pc:picChg chg="add del mod">
          <ac:chgData name="Lau, Monika" userId="a9f0da01-e848-4160-b2eb-68af69d899e5" providerId="ADAL" clId="{34E81710-490D-46F1-9CD7-EDB870ECFA5A}" dt="2021-08-13T15:22:03.187" v="51"/>
          <ac:picMkLst>
            <pc:docMk/>
            <pc:sldMk cId="738767867" sldId="612"/>
            <ac:picMk id="14" creationId="{D234D225-91DC-43B5-8793-9761B850F4EC}"/>
          </ac:picMkLst>
        </pc:picChg>
        <pc:picChg chg="add mod">
          <ac:chgData name="Lau, Monika" userId="a9f0da01-e848-4160-b2eb-68af69d899e5" providerId="ADAL" clId="{34E81710-490D-46F1-9CD7-EDB870ECFA5A}" dt="2021-08-13T15:22:39.877" v="52"/>
          <ac:picMkLst>
            <pc:docMk/>
            <pc:sldMk cId="738767867" sldId="612"/>
            <ac:picMk id="15" creationId="{C9F69DF5-A887-4FA9-B6DF-C00BB747A5DD}"/>
          </ac:picMkLst>
        </pc:picChg>
      </pc:sldChg>
      <pc:sldChg chg="addSp delSp modSp">
        <pc:chgData name="Lau, Monika" userId="a9f0da01-e848-4160-b2eb-68af69d899e5" providerId="ADAL" clId="{34E81710-490D-46F1-9CD7-EDB870ECFA5A}" dt="2021-08-13T19:42:30.822" v="100"/>
        <pc:sldMkLst>
          <pc:docMk/>
          <pc:sldMk cId="2306822928" sldId="613"/>
        </pc:sldMkLst>
        <pc:picChg chg="add del mod">
          <ac:chgData name="Lau, Monika" userId="a9f0da01-e848-4160-b2eb-68af69d899e5" providerId="ADAL" clId="{34E81710-490D-46F1-9CD7-EDB870ECFA5A}" dt="2021-08-13T19:42:13.794" v="99"/>
          <ac:picMkLst>
            <pc:docMk/>
            <pc:sldMk cId="2306822928" sldId="613"/>
            <ac:picMk id="5" creationId="{E3311DBA-B873-41DA-8FA8-A61F5B51043E}"/>
          </ac:picMkLst>
        </pc:picChg>
        <pc:picChg chg="add del mod">
          <ac:chgData name="Lau, Monika" userId="a9f0da01-e848-4160-b2eb-68af69d899e5" providerId="ADAL" clId="{34E81710-490D-46F1-9CD7-EDB870ECFA5A}" dt="2021-08-13T19:42:30.822" v="100"/>
          <ac:picMkLst>
            <pc:docMk/>
            <pc:sldMk cId="2306822928" sldId="613"/>
            <ac:picMk id="9" creationId="{A8877D30-36B6-4CD6-B22A-0580730714C1}"/>
          </ac:picMkLst>
        </pc:picChg>
        <pc:picChg chg="add mod">
          <ac:chgData name="Lau, Monika" userId="a9f0da01-e848-4160-b2eb-68af69d899e5" providerId="ADAL" clId="{34E81710-490D-46F1-9CD7-EDB870ECFA5A}" dt="2021-08-13T19:42:30.822" v="100"/>
          <ac:picMkLst>
            <pc:docMk/>
            <pc:sldMk cId="2306822928" sldId="613"/>
            <ac:picMk id="10" creationId="{44453446-3C74-481E-9E5E-2F8BC756CFE0}"/>
          </ac:picMkLst>
        </pc:picChg>
      </pc:sldChg>
      <pc:sldChg chg="addSp delSp modSp mod modTransition delAnim modAnim">
        <pc:chgData name="Lau, Monika" userId="a9f0da01-e848-4160-b2eb-68af69d899e5" providerId="ADAL" clId="{34E81710-490D-46F1-9CD7-EDB870ECFA5A}" dt="2021-08-13T19:30:37.215" v="70"/>
        <pc:sldMkLst>
          <pc:docMk/>
          <pc:sldMk cId="2431469580" sldId="614"/>
        </pc:sldMkLst>
        <pc:picChg chg="add del mod">
          <ac:chgData name="Lau, Monika" userId="a9f0da01-e848-4160-b2eb-68af69d899e5" providerId="ADAL" clId="{34E81710-490D-46F1-9CD7-EDB870ECFA5A}" dt="2021-08-13T15:24:16.649" v="56" actId="478"/>
          <ac:picMkLst>
            <pc:docMk/>
            <pc:sldMk cId="2431469580" sldId="614"/>
            <ac:picMk id="5" creationId="{F87F1728-4EAF-4799-817A-0E39DF4EC2D2}"/>
          </ac:picMkLst>
        </pc:picChg>
        <pc:picChg chg="add del mod">
          <ac:chgData name="Lau, Monika" userId="a9f0da01-e848-4160-b2eb-68af69d899e5" providerId="ADAL" clId="{34E81710-490D-46F1-9CD7-EDB870ECFA5A}" dt="2021-08-13T19:29:01.469" v="65"/>
          <ac:picMkLst>
            <pc:docMk/>
            <pc:sldMk cId="2431469580" sldId="614"/>
            <ac:picMk id="9" creationId="{747CBBBF-57C9-48BB-9898-6AF9BA62F009}"/>
          </ac:picMkLst>
        </pc:picChg>
        <pc:picChg chg="add del mod">
          <ac:chgData name="Lau, Monika" userId="a9f0da01-e848-4160-b2eb-68af69d899e5" providerId="ADAL" clId="{34E81710-490D-46F1-9CD7-EDB870ECFA5A}" dt="2021-08-13T15:27:12.473" v="61" actId="478"/>
          <ac:picMkLst>
            <pc:docMk/>
            <pc:sldMk cId="2431469580" sldId="614"/>
            <ac:picMk id="15" creationId="{E8EE0673-0E3E-4138-A3D3-7B8BB4F6BCC4}"/>
          </ac:picMkLst>
        </pc:picChg>
        <pc:picChg chg="add del mod">
          <ac:chgData name="Lau, Monika" userId="a9f0da01-e848-4160-b2eb-68af69d899e5" providerId="ADAL" clId="{34E81710-490D-46F1-9CD7-EDB870ECFA5A}" dt="2021-08-13T15:28:08.307" v="63" actId="478"/>
          <ac:picMkLst>
            <pc:docMk/>
            <pc:sldMk cId="2431469580" sldId="614"/>
            <ac:picMk id="16" creationId="{8F20C9E0-C6E4-47DF-A8F5-6031A40AB5BC}"/>
          </ac:picMkLst>
        </pc:picChg>
        <pc:picChg chg="add del mod">
          <ac:chgData name="Lau, Monika" userId="a9f0da01-e848-4160-b2eb-68af69d899e5" providerId="ADAL" clId="{34E81710-490D-46F1-9CD7-EDB870ECFA5A}" dt="2021-08-13T19:29:29.955" v="67"/>
          <ac:picMkLst>
            <pc:docMk/>
            <pc:sldMk cId="2431469580" sldId="614"/>
            <ac:picMk id="17" creationId="{51292795-E0E5-4013-93C4-2974DB747A31}"/>
          </ac:picMkLst>
        </pc:picChg>
        <pc:picChg chg="add del mod">
          <ac:chgData name="Lau, Monika" userId="a9f0da01-e848-4160-b2eb-68af69d899e5" providerId="ADAL" clId="{34E81710-490D-46F1-9CD7-EDB870ECFA5A}" dt="2021-08-13T19:30:21.426" v="69"/>
          <ac:picMkLst>
            <pc:docMk/>
            <pc:sldMk cId="2431469580" sldId="614"/>
            <ac:picMk id="18" creationId="{B216778F-0053-4894-97DA-C478FAAF08A6}"/>
          </ac:picMkLst>
        </pc:picChg>
        <pc:picChg chg="add mod">
          <ac:chgData name="Lau, Monika" userId="a9f0da01-e848-4160-b2eb-68af69d899e5" providerId="ADAL" clId="{34E81710-490D-46F1-9CD7-EDB870ECFA5A}" dt="2021-08-13T19:30:37.215" v="70"/>
          <ac:picMkLst>
            <pc:docMk/>
            <pc:sldMk cId="2431469580" sldId="614"/>
            <ac:picMk id="19" creationId="{683FEB12-554B-476D-9359-5053AA583BBB}"/>
          </ac:picMkLst>
        </pc:picChg>
      </pc:sldChg>
      <pc:sldChg chg="addSp delSp modSp mod modTransition modAnim">
        <pc:chgData name="Lau, Monika" userId="a9f0da01-e848-4160-b2eb-68af69d899e5" providerId="ADAL" clId="{34E81710-490D-46F1-9CD7-EDB870ECFA5A}" dt="2021-08-13T15:02:15.085" v="14"/>
        <pc:sldMkLst>
          <pc:docMk/>
          <pc:sldMk cId="58201686" sldId="617"/>
        </pc:sldMkLst>
        <pc:picChg chg="add del mod">
          <ac:chgData name="Lau, Monika" userId="a9f0da01-e848-4160-b2eb-68af69d899e5" providerId="ADAL" clId="{34E81710-490D-46F1-9CD7-EDB870ECFA5A}" dt="2021-08-13T15:01:12.014" v="12"/>
          <ac:picMkLst>
            <pc:docMk/>
            <pc:sldMk cId="58201686" sldId="617"/>
            <ac:picMk id="3" creationId="{2957D37F-C737-47BB-95FA-0E24CCA2C95E}"/>
          </ac:picMkLst>
        </pc:picChg>
        <pc:picChg chg="add del mod">
          <ac:chgData name="Lau, Monika" userId="a9f0da01-e848-4160-b2eb-68af69d899e5" providerId="ADAL" clId="{34E81710-490D-46F1-9CD7-EDB870ECFA5A}" dt="2021-08-13T15:01:26.627" v="13"/>
          <ac:picMkLst>
            <pc:docMk/>
            <pc:sldMk cId="58201686" sldId="617"/>
            <ac:picMk id="5" creationId="{BA57AEFD-67C4-4ACB-95A8-89A4069A1FAA}"/>
          </ac:picMkLst>
        </pc:picChg>
        <pc:picChg chg="add mod">
          <ac:chgData name="Lau, Monika" userId="a9f0da01-e848-4160-b2eb-68af69d899e5" providerId="ADAL" clId="{34E81710-490D-46F1-9CD7-EDB870ECFA5A}" dt="2021-08-13T15:02:15.085" v="14"/>
          <ac:picMkLst>
            <pc:docMk/>
            <pc:sldMk cId="58201686" sldId="617"/>
            <ac:picMk id="6" creationId="{1851BCF0-A698-46CD-9403-6B9889C6C2D8}"/>
          </ac:picMkLst>
        </pc:picChg>
        <pc:cxnChg chg="del">
          <ac:chgData name="Lau, Monika" userId="a9f0da01-e848-4160-b2eb-68af69d899e5" providerId="ADAL" clId="{34E81710-490D-46F1-9CD7-EDB870ECFA5A}" dt="2021-08-13T14:54:34.329" v="0" actId="478"/>
          <ac:cxnSpMkLst>
            <pc:docMk/>
            <pc:sldMk cId="58201686" sldId="617"/>
            <ac:cxnSpMk id="11" creationId="{1B064FA2-A9F9-4E30-BB13-055694674170}"/>
          </ac:cxnSpMkLst>
        </pc:cxnChg>
      </pc:sldChg>
      <pc:sldChg chg="addSp delSp modSp mod">
        <pc:chgData name="Lau, Monika" userId="a9f0da01-e848-4160-b2eb-68af69d899e5" providerId="ADAL" clId="{34E81710-490D-46F1-9CD7-EDB870ECFA5A}" dt="2021-08-13T15:03:42.375" v="18"/>
        <pc:sldMkLst>
          <pc:docMk/>
          <pc:sldMk cId="4071751255" sldId="618"/>
        </pc:sldMkLst>
        <pc:spChg chg="del">
          <ac:chgData name="Lau, Monika" userId="a9f0da01-e848-4160-b2eb-68af69d899e5" providerId="ADAL" clId="{34E81710-490D-46F1-9CD7-EDB870ECFA5A}" dt="2021-08-13T15:03:09.758" v="16" actId="478"/>
          <ac:spMkLst>
            <pc:docMk/>
            <pc:sldMk cId="4071751255" sldId="618"/>
            <ac:spMk id="10" creationId="{A7EF6038-7D28-4F4F-A40C-7885738DDCF4}"/>
          </ac:spMkLst>
        </pc:spChg>
        <pc:spChg chg="mod">
          <ac:chgData name="Lau, Monika" userId="a9f0da01-e848-4160-b2eb-68af69d899e5" providerId="ADAL" clId="{34E81710-490D-46F1-9CD7-EDB870ECFA5A}" dt="2021-08-13T15:03:06.356" v="15" actId="14100"/>
          <ac:spMkLst>
            <pc:docMk/>
            <pc:sldMk cId="4071751255" sldId="618"/>
            <ac:spMk id="13" creationId="{A2C78CD8-D0B1-42E9-9297-7B82322F7532}"/>
          </ac:spMkLst>
        </pc:spChg>
        <pc:picChg chg="add mod">
          <ac:chgData name="Lau, Monika" userId="a9f0da01-e848-4160-b2eb-68af69d899e5" providerId="ADAL" clId="{34E81710-490D-46F1-9CD7-EDB870ECFA5A}" dt="2021-08-13T15:03:42.375" v="18"/>
          <ac:picMkLst>
            <pc:docMk/>
            <pc:sldMk cId="4071751255" sldId="618"/>
            <ac:picMk id="3" creationId="{EC37A51B-E615-4778-AD9C-A93F47C48E33}"/>
          </ac:picMkLst>
        </pc:picChg>
        <pc:cxnChg chg="del">
          <ac:chgData name="Lau, Monika" userId="a9f0da01-e848-4160-b2eb-68af69d899e5" providerId="ADAL" clId="{34E81710-490D-46F1-9CD7-EDB870ECFA5A}" dt="2021-08-13T15:03:10.561" v="17" actId="478"/>
          <ac:cxnSpMkLst>
            <pc:docMk/>
            <pc:sldMk cId="4071751255" sldId="618"/>
            <ac:cxnSpMk id="11" creationId="{5AA823B3-372E-4C5D-A027-5BC2D8C02CDD}"/>
          </ac:cxnSpMkLst>
        </pc:cxnChg>
      </pc:sldChg>
      <pc:sldChg chg="addSp modSp">
        <pc:chgData name="Lau, Monika" userId="a9f0da01-e848-4160-b2eb-68af69d899e5" providerId="ADAL" clId="{34E81710-490D-46F1-9CD7-EDB870ECFA5A}" dt="2021-08-13T15:00:20.143" v="11"/>
        <pc:sldMkLst>
          <pc:docMk/>
          <pc:sldMk cId="579686648" sldId="620"/>
        </pc:sldMkLst>
        <pc:picChg chg="add mod">
          <ac:chgData name="Lau, Monika" userId="a9f0da01-e848-4160-b2eb-68af69d899e5" providerId="ADAL" clId="{34E81710-490D-46F1-9CD7-EDB870ECFA5A}" dt="2021-08-13T15:00:20.143" v="11"/>
          <ac:picMkLst>
            <pc:docMk/>
            <pc:sldMk cId="579686648" sldId="620"/>
            <ac:picMk id="3" creationId="{DF280308-708A-4729-9E80-95EE9649837C}"/>
          </ac:picMkLst>
        </pc:picChg>
      </pc:sldChg>
      <pc:sldChg chg="addSp delSp modSp mod modTransition modAnim">
        <pc:chgData name="Lau, Monika" userId="a9f0da01-e848-4160-b2eb-68af69d899e5" providerId="ADAL" clId="{34E81710-490D-46F1-9CD7-EDB870ECFA5A}" dt="2021-08-13T15:14:33.326" v="35" actId="6549"/>
        <pc:sldMkLst>
          <pc:docMk/>
          <pc:sldMk cId="3002464177" sldId="621"/>
        </pc:sldMkLst>
        <pc:graphicFrameChg chg="modGraphic">
          <ac:chgData name="Lau, Monika" userId="a9f0da01-e848-4160-b2eb-68af69d899e5" providerId="ADAL" clId="{34E81710-490D-46F1-9CD7-EDB870ECFA5A}" dt="2021-08-13T15:14:33.326" v="35" actId="6549"/>
          <ac:graphicFrameMkLst>
            <pc:docMk/>
            <pc:sldMk cId="3002464177" sldId="621"/>
            <ac:graphicFrameMk id="11" creationId="{271786B2-010A-4EE2-9802-2698B599E7A7}"/>
          </ac:graphicFrameMkLst>
        </pc:graphicFrameChg>
        <pc:picChg chg="add del mod">
          <ac:chgData name="Lau, Monika" userId="a9f0da01-e848-4160-b2eb-68af69d899e5" providerId="ADAL" clId="{34E81710-490D-46F1-9CD7-EDB870ECFA5A}" dt="2021-08-13T15:11:06.939" v="28"/>
          <ac:picMkLst>
            <pc:docMk/>
            <pc:sldMk cId="3002464177" sldId="621"/>
            <ac:picMk id="3" creationId="{D60730DB-0FC6-47F1-9471-CB3AB4995E48}"/>
          </ac:picMkLst>
        </pc:picChg>
        <pc:picChg chg="add del mod">
          <ac:chgData name="Lau, Monika" userId="a9f0da01-e848-4160-b2eb-68af69d899e5" providerId="ADAL" clId="{34E81710-490D-46F1-9CD7-EDB870ECFA5A}" dt="2021-08-13T15:12:08.907" v="30"/>
          <ac:picMkLst>
            <pc:docMk/>
            <pc:sldMk cId="3002464177" sldId="621"/>
            <ac:picMk id="5" creationId="{0839B28E-0D88-4AE9-A4F8-30C949D5DDDE}"/>
          </ac:picMkLst>
        </pc:picChg>
        <pc:picChg chg="add del mod">
          <ac:chgData name="Lau, Monika" userId="a9f0da01-e848-4160-b2eb-68af69d899e5" providerId="ADAL" clId="{34E81710-490D-46F1-9CD7-EDB870ECFA5A}" dt="2021-08-13T15:12:45.936" v="32"/>
          <ac:picMkLst>
            <pc:docMk/>
            <pc:sldMk cId="3002464177" sldId="621"/>
            <ac:picMk id="7" creationId="{B2AAF121-0BBB-4371-AEE6-394FFE4339FD}"/>
          </ac:picMkLst>
        </pc:picChg>
        <pc:picChg chg="add mod">
          <ac:chgData name="Lau, Monika" userId="a9f0da01-e848-4160-b2eb-68af69d899e5" providerId="ADAL" clId="{34E81710-490D-46F1-9CD7-EDB870ECFA5A}" dt="2021-08-13T15:13:30.145" v="33"/>
          <ac:picMkLst>
            <pc:docMk/>
            <pc:sldMk cId="3002464177" sldId="621"/>
            <ac:picMk id="9" creationId="{B140E61A-AC1F-4369-BEC2-346220D7725E}"/>
          </ac:picMkLst>
        </pc:picChg>
      </pc:sldChg>
      <pc:sldChg chg="addSp delSp modSp mod modTransition delAnim modAnim">
        <pc:chgData name="Lau, Monika" userId="a9f0da01-e848-4160-b2eb-68af69d899e5" providerId="ADAL" clId="{34E81710-490D-46F1-9CD7-EDB870ECFA5A}" dt="2021-08-13T20:32:49.119" v="184"/>
        <pc:sldMkLst>
          <pc:docMk/>
          <pc:sldMk cId="3232950903" sldId="622"/>
        </pc:sldMkLst>
        <pc:picChg chg="add del mod">
          <ac:chgData name="Lau, Monika" userId="a9f0da01-e848-4160-b2eb-68af69d899e5" providerId="ADAL" clId="{34E81710-490D-46F1-9CD7-EDB870ECFA5A}" dt="2021-08-13T20:32:25.756" v="183" actId="478"/>
          <ac:picMkLst>
            <pc:docMk/>
            <pc:sldMk cId="3232950903" sldId="622"/>
            <ac:picMk id="3" creationId="{636F9BAB-A259-415A-928A-D9ADB3A107D3}"/>
          </ac:picMkLst>
        </pc:picChg>
        <pc:picChg chg="add del mod">
          <ac:chgData name="Lau, Monika" userId="a9f0da01-e848-4160-b2eb-68af69d899e5" providerId="ADAL" clId="{34E81710-490D-46F1-9CD7-EDB870ECFA5A}" dt="2021-08-13T20:32:14.937" v="181"/>
          <ac:picMkLst>
            <pc:docMk/>
            <pc:sldMk cId="3232950903" sldId="622"/>
            <ac:picMk id="4" creationId="{BED67A22-169D-417E-88C6-ADBD27A00E66}"/>
          </ac:picMkLst>
        </pc:picChg>
        <pc:picChg chg="add del mod">
          <ac:chgData name="Lau, Monika" userId="a9f0da01-e848-4160-b2eb-68af69d899e5" providerId="ADAL" clId="{34E81710-490D-46F1-9CD7-EDB870ECFA5A}" dt="2021-08-13T20:32:17.430" v="182"/>
          <ac:picMkLst>
            <pc:docMk/>
            <pc:sldMk cId="3232950903" sldId="622"/>
            <ac:picMk id="5" creationId="{B309EC25-B45A-4DBF-80AE-D870D6D5152A}"/>
          </ac:picMkLst>
        </pc:picChg>
        <pc:picChg chg="add mod">
          <ac:chgData name="Lau, Monika" userId="a9f0da01-e848-4160-b2eb-68af69d899e5" providerId="ADAL" clId="{34E81710-490D-46F1-9CD7-EDB870ECFA5A}" dt="2021-08-13T20:32:49.119" v="184"/>
          <ac:picMkLst>
            <pc:docMk/>
            <pc:sldMk cId="3232950903" sldId="622"/>
            <ac:picMk id="6" creationId="{585BA35F-BDAE-487F-A673-714C6B1639DC}"/>
          </ac:picMkLst>
        </pc:picChg>
      </pc:sldChg>
      <pc:sldChg chg="del">
        <pc:chgData name="Lau, Monika" userId="a9f0da01-e848-4160-b2eb-68af69d899e5" providerId="ADAL" clId="{34E81710-490D-46F1-9CD7-EDB870ECFA5A}" dt="2021-08-13T15:23:17.860" v="53" actId="2696"/>
        <pc:sldMkLst>
          <pc:docMk/>
          <pc:sldMk cId="1235910550" sldId="623"/>
        </pc:sldMkLst>
      </pc:sldChg>
      <pc:sldChg chg="addSp delSp modSp mod modTransition delAnim modAnim">
        <pc:chgData name="Lau, Monika" userId="a9f0da01-e848-4160-b2eb-68af69d899e5" providerId="ADAL" clId="{34E81710-490D-46F1-9CD7-EDB870ECFA5A}" dt="2021-08-13T20:49:22.900" v="191"/>
        <pc:sldMkLst>
          <pc:docMk/>
          <pc:sldMk cId="165866973" sldId="624"/>
        </pc:sldMkLst>
        <pc:picChg chg="add del mod">
          <ac:chgData name="Lau, Monika" userId="a9f0da01-e848-4160-b2eb-68af69d899e5" providerId="ADAL" clId="{34E81710-490D-46F1-9CD7-EDB870ECFA5A}" dt="2021-08-13T20:46:48.190" v="185"/>
          <ac:picMkLst>
            <pc:docMk/>
            <pc:sldMk cId="165866973" sldId="624"/>
            <ac:picMk id="3" creationId="{15297A9E-E23B-46B7-AFC2-559583642C3E}"/>
          </ac:picMkLst>
        </pc:picChg>
        <pc:picChg chg="add del mod">
          <ac:chgData name="Lau, Monika" userId="a9f0da01-e848-4160-b2eb-68af69d899e5" providerId="ADAL" clId="{34E81710-490D-46F1-9CD7-EDB870ECFA5A}" dt="2021-08-13T20:48:43.638" v="188" actId="478"/>
          <ac:picMkLst>
            <pc:docMk/>
            <pc:sldMk cId="165866973" sldId="624"/>
            <ac:picMk id="5" creationId="{6E0045F0-B144-4470-B068-A65A73BFA825}"/>
          </ac:picMkLst>
        </pc:picChg>
        <pc:picChg chg="add del mod">
          <ac:chgData name="Lau, Monika" userId="a9f0da01-e848-4160-b2eb-68af69d899e5" providerId="ADAL" clId="{34E81710-490D-46F1-9CD7-EDB870ECFA5A}" dt="2021-08-13T20:47:02.046" v="187"/>
          <ac:picMkLst>
            <pc:docMk/>
            <pc:sldMk cId="165866973" sldId="624"/>
            <ac:picMk id="7" creationId="{4C1081E9-943A-4E24-8662-FDE47BBDE44A}"/>
          </ac:picMkLst>
        </pc:picChg>
        <pc:picChg chg="add del mod">
          <ac:chgData name="Lau, Monika" userId="a9f0da01-e848-4160-b2eb-68af69d899e5" providerId="ADAL" clId="{34E81710-490D-46F1-9CD7-EDB870ECFA5A}" dt="2021-08-13T20:49:01.182" v="190"/>
          <ac:picMkLst>
            <pc:docMk/>
            <pc:sldMk cId="165866973" sldId="624"/>
            <ac:picMk id="8" creationId="{2F78DEA7-38F8-49E9-BDF0-1C88DC7411E9}"/>
          </ac:picMkLst>
        </pc:picChg>
        <pc:picChg chg="add mod">
          <ac:chgData name="Lau, Monika" userId="a9f0da01-e848-4160-b2eb-68af69d899e5" providerId="ADAL" clId="{34E81710-490D-46F1-9CD7-EDB870ECFA5A}" dt="2021-08-13T20:49:22.900" v="191"/>
          <ac:picMkLst>
            <pc:docMk/>
            <pc:sldMk cId="165866973" sldId="624"/>
            <ac:picMk id="9" creationId="{2BF38844-4801-45C1-9668-E1BC6A1B40E3}"/>
          </ac:picMkLst>
        </pc:picChg>
      </pc:sldChg>
      <pc:sldChg chg="addSp delSp modSp mod modTransition delAnim modAnim">
        <pc:chgData name="Lau, Monika" userId="a9f0da01-e848-4160-b2eb-68af69d899e5" providerId="ADAL" clId="{34E81710-490D-46F1-9CD7-EDB870ECFA5A}" dt="2021-08-13T19:33:37.872" v="78"/>
        <pc:sldMkLst>
          <pc:docMk/>
          <pc:sldMk cId="4292948465" sldId="625"/>
        </pc:sldMkLst>
        <pc:picChg chg="add del mod">
          <ac:chgData name="Lau, Monika" userId="a9f0da01-e848-4160-b2eb-68af69d899e5" providerId="ADAL" clId="{34E81710-490D-46F1-9CD7-EDB870ECFA5A}" dt="2021-08-13T19:31:54.094" v="72"/>
          <ac:picMkLst>
            <pc:docMk/>
            <pc:sldMk cId="4292948465" sldId="625"/>
            <ac:picMk id="3" creationId="{4A8FB1D8-52C3-4A50-A0A2-7D4CC2017382}"/>
          </ac:picMkLst>
        </pc:picChg>
        <pc:picChg chg="add del mod">
          <ac:chgData name="Lau, Monika" userId="a9f0da01-e848-4160-b2eb-68af69d899e5" providerId="ADAL" clId="{34E81710-490D-46F1-9CD7-EDB870ECFA5A}" dt="2021-08-13T19:32:57.510" v="75"/>
          <ac:picMkLst>
            <pc:docMk/>
            <pc:sldMk cId="4292948465" sldId="625"/>
            <ac:picMk id="6" creationId="{1EE0E026-EA21-4152-B471-DC76201F7E1B}"/>
          </ac:picMkLst>
        </pc:picChg>
        <pc:picChg chg="add del mod">
          <ac:chgData name="Lau, Monika" userId="a9f0da01-e848-4160-b2eb-68af69d899e5" providerId="ADAL" clId="{34E81710-490D-46F1-9CD7-EDB870ECFA5A}" dt="2021-08-13T19:32:07.050" v="73" actId="478"/>
          <ac:picMkLst>
            <pc:docMk/>
            <pc:sldMk cId="4292948465" sldId="625"/>
            <ac:picMk id="10" creationId="{F9D414CD-4894-4506-AB7D-E0E4DE25C223}"/>
          </ac:picMkLst>
        </pc:picChg>
        <pc:picChg chg="add del mod">
          <ac:chgData name="Lau, Monika" userId="a9f0da01-e848-4160-b2eb-68af69d899e5" providerId="ADAL" clId="{34E81710-490D-46F1-9CD7-EDB870ECFA5A}" dt="2021-08-13T19:33:14.967" v="77"/>
          <ac:picMkLst>
            <pc:docMk/>
            <pc:sldMk cId="4292948465" sldId="625"/>
            <ac:picMk id="11" creationId="{B1C2F7FC-D9EC-4FED-9584-AEE3C6B38385}"/>
          </ac:picMkLst>
        </pc:picChg>
        <pc:picChg chg="add mod">
          <ac:chgData name="Lau, Monika" userId="a9f0da01-e848-4160-b2eb-68af69d899e5" providerId="ADAL" clId="{34E81710-490D-46F1-9CD7-EDB870ECFA5A}" dt="2021-08-13T19:33:37.872" v="78"/>
          <ac:picMkLst>
            <pc:docMk/>
            <pc:sldMk cId="4292948465" sldId="625"/>
            <ac:picMk id="12" creationId="{ECE74DCC-C159-4132-BAF7-B5629706213D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19:40:52.905" v="97"/>
        <pc:sldMkLst>
          <pc:docMk/>
          <pc:sldMk cId="1471554082" sldId="626"/>
        </pc:sldMkLst>
        <pc:picChg chg="add del mod">
          <ac:chgData name="Lau, Monika" userId="a9f0da01-e848-4160-b2eb-68af69d899e5" providerId="ADAL" clId="{34E81710-490D-46F1-9CD7-EDB870ECFA5A}" dt="2021-08-13T19:39:50.326" v="93"/>
          <ac:picMkLst>
            <pc:docMk/>
            <pc:sldMk cId="1471554082" sldId="626"/>
            <ac:picMk id="3" creationId="{9C66D750-6FA0-4AA9-B98B-5FC0F3589B17}"/>
          </ac:picMkLst>
        </pc:picChg>
        <pc:picChg chg="add del mod">
          <ac:chgData name="Lau, Monika" userId="a9f0da01-e848-4160-b2eb-68af69d899e5" providerId="ADAL" clId="{34E81710-490D-46F1-9CD7-EDB870ECFA5A}" dt="2021-08-13T19:40:06.507" v="95"/>
          <ac:picMkLst>
            <pc:docMk/>
            <pc:sldMk cId="1471554082" sldId="626"/>
            <ac:picMk id="5" creationId="{4A9B6D3A-7A20-4A95-A42C-B34E86C8F1BD}"/>
          </ac:picMkLst>
        </pc:picChg>
        <pc:picChg chg="add del mod">
          <ac:chgData name="Lau, Monika" userId="a9f0da01-e848-4160-b2eb-68af69d899e5" providerId="ADAL" clId="{34E81710-490D-46F1-9CD7-EDB870ECFA5A}" dt="2021-08-13T19:40:52.905" v="97"/>
          <ac:picMkLst>
            <pc:docMk/>
            <pc:sldMk cId="1471554082" sldId="626"/>
            <ac:picMk id="6" creationId="{015854F4-1078-49BA-B1AE-D7548AB28D5E}"/>
          </ac:picMkLst>
        </pc:picChg>
        <pc:picChg chg="add mod">
          <ac:chgData name="Lau, Monika" userId="a9f0da01-e848-4160-b2eb-68af69d899e5" providerId="ADAL" clId="{34E81710-490D-46F1-9CD7-EDB870ECFA5A}" dt="2021-08-13T19:40:52.905" v="97"/>
          <ac:picMkLst>
            <pc:docMk/>
            <pc:sldMk cId="1471554082" sldId="626"/>
            <ac:picMk id="8" creationId="{6A0BAA3A-FBD2-4FBE-89B4-02AE292AEEF8}"/>
          </ac:picMkLst>
        </pc:picChg>
      </pc:sldChg>
      <pc:sldChg chg="addSp delSp modSp mod delAnim modAnim">
        <pc:chgData name="Lau, Monika" userId="a9f0da01-e848-4160-b2eb-68af69d899e5" providerId="ADAL" clId="{34E81710-490D-46F1-9CD7-EDB870ECFA5A}" dt="2021-08-13T20:31:26.974" v="179"/>
        <pc:sldMkLst>
          <pc:docMk/>
          <pc:sldMk cId="3656072708" sldId="627"/>
        </pc:sldMkLst>
        <pc:picChg chg="add mod">
          <ac:chgData name="Lau, Monika" userId="a9f0da01-e848-4160-b2eb-68af69d899e5" providerId="ADAL" clId="{34E81710-490D-46F1-9CD7-EDB870ECFA5A}" dt="2021-08-13T20:31:26.974" v="179"/>
          <ac:picMkLst>
            <pc:docMk/>
            <pc:sldMk cId="3656072708" sldId="627"/>
            <ac:picMk id="3" creationId="{1036913B-0CBC-4914-ABFE-8B4E4180B1BF}"/>
          </ac:picMkLst>
        </pc:picChg>
        <pc:picChg chg="add del mod">
          <ac:chgData name="Lau, Monika" userId="a9f0da01-e848-4160-b2eb-68af69d899e5" providerId="ADAL" clId="{34E81710-490D-46F1-9CD7-EDB870ECFA5A}" dt="2021-08-13T20:30:50.957" v="178" actId="478"/>
          <ac:picMkLst>
            <pc:docMk/>
            <pc:sldMk cId="3656072708" sldId="627"/>
            <ac:picMk id="10" creationId="{97D1D077-08E4-42E2-832B-096366A0C509}"/>
          </ac:picMkLst>
        </pc:picChg>
      </pc:sldChg>
      <pc:sldChg chg="addSp delSp modSp">
        <pc:chgData name="Lau, Monika" userId="a9f0da01-e848-4160-b2eb-68af69d899e5" providerId="ADAL" clId="{34E81710-490D-46F1-9CD7-EDB870ECFA5A}" dt="2021-08-13T20:20:22.908" v="163"/>
        <pc:sldMkLst>
          <pc:docMk/>
          <pc:sldMk cId="3655981883" sldId="634"/>
        </pc:sldMkLst>
        <pc:picChg chg="add del mod">
          <ac:chgData name="Lau, Monika" userId="a9f0da01-e848-4160-b2eb-68af69d899e5" providerId="ADAL" clId="{34E81710-490D-46F1-9CD7-EDB870ECFA5A}" dt="2021-08-13T20:20:22.908" v="163"/>
          <ac:picMkLst>
            <pc:docMk/>
            <pc:sldMk cId="3655981883" sldId="634"/>
            <ac:picMk id="3" creationId="{07D3C0AC-C192-4837-990D-2F3976A75E4C}"/>
          </ac:picMkLst>
        </pc:picChg>
        <pc:picChg chg="add mod">
          <ac:chgData name="Lau, Monika" userId="a9f0da01-e848-4160-b2eb-68af69d899e5" providerId="ADAL" clId="{34E81710-490D-46F1-9CD7-EDB870ECFA5A}" dt="2021-08-13T20:20:22.908" v="163"/>
          <ac:picMkLst>
            <pc:docMk/>
            <pc:sldMk cId="3655981883" sldId="634"/>
            <ac:picMk id="4" creationId="{9E3B1A31-EB4F-4A1C-B735-E89B366CEF85}"/>
          </ac:picMkLst>
        </pc:picChg>
      </pc:sldChg>
      <pc:sldChg chg="addSp delSp modSp">
        <pc:chgData name="Lau, Monika" userId="a9f0da01-e848-4160-b2eb-68af69d899e5" providerId="ADAL" clId="{34E81710-490D-46F1-9CD7-EDB870ECFA5A}" dt="2021-08-13T20:21:30.924" v="165"/>
        <pc:sldMkLst>
          <pc:docMk/>
          <pc:sldMk cId="1889100905" sldId="635"/>
        </pc:sldMkLst>
        <pc:picChg chg="add del mod">
          <ac:chgData name="Lau, Monika" userId="a9f0da01-e848-4160-b2eb-68af69d899e5" providerId="ADAL" clId="{34E81710-490D-46F1-9CD7-EDB870ECFA5A}" dt="2021-08-13T20:21:30.924" v="165"/>
          <ac:picMkLst>
            <pc:docMk/>
            <pc:sldMk cId="1889100905" sldId="635"/>
            <ac:picMk id="3" creationId="{3DE90F57-7462-4A17-BE07-2FF403628F9C}"/>
          </ac:picMkLst>
        </pc:picChg>
        <pc:picChg chg="add mod">
          <ac:chgData name="Lau, Monika" userId="a9f0da01-e848-4160-b2eb-68af69d899e5" providerId="ADAL" clId="{34E81710-490D-46F1-9CD7-EDB870ECFA5A}" dt="2021-08-13T20:21:30.924" v="165"/>
          <ac:picMkLst>
            <pc:docMk/>
            <pc:sldMk cId="1889100905" sldId="635"/>
            <ac:picMk id="6" creationId="{490AF3F5-3D08-488A-B9A7-B26CDD33BB15}"/>
          </ac:picMkLst>
        </pc:picChg>
      </pc:sldChg>
      <pc:sldChg chg="del">
        <pc:chgData name="Lau, Monika" userId="a9f0da01-e848-4160-b2eb-68af69d899e5" providerId="ADAL" clId="{34E81710-490D-46F1-9CD7-EDB870ECFA5A}" dt="2021-08-13T15:07:47.301" v="24" actId="2696"/>
        <pc:sldMkLst>
          <pc:docMk/>
          <pc:sldMk cId="2000175636" sldId="636"/>
        </pc:sldMkLst>
      </pc:sldChg>
      <pc:sldChg chg="del">
        <pc:chgData name="Lau, Monika" userId="a9f0da01-e848-4160-b2eb-68af69d899e5" providerId="ADAL" clId="{34E81710-490D-46F1-9CD7-EDB870ECFA5A}" dt="2021-08-13T20:23:54.363" v="170" actId="47"/>
        <pc:sldMkLst>
          <pc:docMk/>
          <pc:sldMk cId="3758193790" sldId="637"/>
        </pc:sldMkLst>
      </pc:sldChg>
      <pc:sldChg chg="addSp modSp">
        <pc:chgData name="Lau, Monika" userId="a9f0da01-e848-4160-b2eb-68af69d899e5" providerId="ADAL" clId="{34E81710-490D-46F1-9CD7-EDB870ECFA5A}" dt="2021-08-13T15:05:11.275" v="19"/>
        <pc:sldMkLst>
          <pc:docMk/>
          <pc:sldMk cId="144729510" sldId="638"/>
        </pc:sldMkLst>
        <pc:picChg chg="add mod">
          <ac:chgData name="Lau, Monika" userId="a9f0da01-e848-4160-b2eb-68af69d899e5" providerId="ADAL" clId="{34E81710-490D-46F1-9CD7-EDB870ECFA5A}" dt="2021-08-13T15:05:11.275" v="19"/>
          <ac:picMkLst>
            <pc:docMk/>
            <pc:sldMk cId="144729510" sldId="638"/>
            <ac:picMk id="3" creationId="{D2FBA998-A45B-47E9-99F4-8A10D5B41764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15:06:25.829" v="22"/>
        <pc:sldMkLst>
          <pc:docMk/>
          <pc:sldMk cId="2122124720" sldId="639"/>
        </pc:sldMkLst>
        <pc:picChg chg="add del mod">
          <ac:chgData name="Lau, Monika" userId="a9f0da01-e848-4160-b2eb-68af69d899e5" providerId="ADAL" clId="{34E81710-490D-46F1-9CD7-EDB870ECFA5A}" dt="2021-08-13T15:06:00.197" v="21"/>
          <ac:picMkLst>
            <pc:docMk/>
            <pc:sldMk cId="2122124720" sldId="639"/>
            <ac:picMk id="5" creationId="{7EDC79EF-4ACC-4576-958D-8D504C9229D9}"/>
          </ac:picMkLst>
        </pc:picChg>
        <pc:picChg chg="add mod">
          <ac:chgData name="Lau, Monika" userId="a9f0da01-e848-4160-b2eb-68af69d899e5" providerId="ADAL" clId="{34E81710-490D-46F1-9CD7-EDB870ECFA5A}" dt="2021-08-13T15:06:25.829" v="22"/>
          <ac:picMkLst>
            <pc:docMk/>
            <pc:sldMk cId="2122124720" sldId="639"/>
            <ac:picMk id="6" creationId="{466539CA-71B9-48B7-B659-5C885DCED63B}"/>
          </ac:picMkLst>
        </pc:picChg>
      </pc:sldChg>
      <pc:sldChg chg="addSp modSp">
        <pc:chgData name="Lau, Monika" userId="a9f0da01-e848-4160-b2eb-68af69d899e5" providerId="ADAL" clId="{34E81710-490D-46F1-9CD7-EDB870ECFA5A}" dt="2021-08-13T20:07:17.016" v="142"/>
        <pc:sldMkLst>
          <pc:docMk/>
          <pc:sldMk cId="2466103692" sldId="640"/>
        </pc:sldMkLst>
        <pc:picChg chg="add mod">
          <ac:chgData name="Lau, Monika" userId="a9f0da01-e848-4160-b2eb-68af69d899e5" providerId="ADAL" clId="{34E81710-490D-46F1-9CD7-EDB870ECFA5A}" dt="2021-08-13T20:07:17.016" v="142"/>
          <ac:picMkLst>
            <pc:docMk/>
            <pc:sldMk cId="2466103692" sldId="640"/>
            <ac:picMk id="2" creationId="{5CD8C688-998E-4565-962D-520733514A42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19:38:49.876" v="91"/>
        <pc:sldMkLst>
          <pc:docMk/>
          <pc:sldMk cId="1706874781" sldId="644"/>
        </pc:sldMkLst>
        <pc:picChg chg="add del mod">
          <ac:chgData name="Lau, Monika" userId="a9f0da01-e848-4160-b2eb-68af69d899e5" providerId="ADAL" clId="{34E81710-490D-46F1-9CD7-EDB870ECFA5A}" dt="2021-08-13T19:34:24.931" v="80"/>
          <ac:picMkLst>
            <pc:docMk/>
            <pc:sldMk cId="1706874781" sldId="644"/>
            <ac:picMk id="3" creationId="{C131B419-01E5-40D1-9CE4-8585E47809D3}"/>
          </ac:picMkLst>
        </pc:picChg>
        <pc:picChg chg="add del mod">
          <ac:chgData name="Lau, Monika" userId="a9f0da01-e848-4160-b2eb-68af69d899e5" providerId="ADAL" clId="{34E81710-490D-46F1-9CD7-EDB870ECFA5A}" dt="2021-08-13T19:35:12.546" v="82"/>
          <ac:picMkLst>
            <pc:docMk/>
            <pc:sldMk cId="1706874781" sldId="644"/>
            <ac:picMk id="5" creationId="{A7DB98AD-1170-4CC4-B833-BC26E8E75A95}"/>
          </ac:picMkLst>
        </pc:picChg>
        <pc:picChg chg="add del mod">
          <ac:chgData name="Lau, Monika" userId="a9f0da01-e848-4160-b2eb-68af69d899e5" providerId="ADAL" clId="{34E81710-490D-46F1-9CD7-EDB870ECFA5A}" dt="2021-08-13T19:35:39.784" v="84"/>
          <ac:picMkLst>
            <pc:docMk/>
            <pc:sldMk cId="1706874781" sldId="644"/>
            <ac:picMk id="15" creationId="{0DCC142F-DF42-4546-A665-F5273987604A}"/>
          </ac:picMkLst>
        </pc:picChg>
        <pc:picChg chg="add del mod">
          <ac:chgData name="Lau, Monika" userId="a9f0da01-e848-4160-b2eb-68af69d899e5" providerId="ADAL" clId="{34E81710-490D-46F1-9CD7-EDB870ECFA5A}" dt="2021-08-13T19:36:18.160" v="86"/>
          <ac:picMkLst>
            <pc:docMk/>
            <pc:sldMk cId="1706874781" sldId="644"/>
            <ac:picMk id="16" creationId="{AFFC33E1-528F-444C-8D7A-3CF7E65EF7A7}"/>
          </ac:picMkLst>
        </pc:picChg>
        <pc:picChg chg="add del mod">
          <ac:chgData name="Lau, Monika" userId="a9f0da01-e848-4160-b2eb-68af69d899e5" providerId="ADAL" clId="{34E81710-490D-46F1-9CD7-EDB870ECFA5A}" dt="2021-08-13T19:36:50.175" v="88"/>
          <ac:picMkLst>
            <pc:docMk/>
            <pc:sldMk cId="1706874781" sldId="644"/>
            <ac:picMk id="17" creationId="{B3D4963D-DA5D-48D1-A92D-BECEB9E857AC}"/>
          </ac:picMkLst>
        </pc:picChg>
        <pc:picChg chg="add del mod">
          <ac:chgData name="Lau, Monika" userId="a9f0da01-e848-4160-b2eb-68af69d899e5" providerId="ADAL" clId="{34E81710-490D-46F1-9CD7-EDB870ECFA5A}" dt="2021-08-13T19:38:04.258" v="90"/>
          <ac:picMkLst>
            <pc:docMk/>
            <pc:sldMk cId="1706874781" sldId="644"/>
            <ac:picMk id="18" creationId="{96007B25-FCD5-4521-A969-C43421C3BE98}"/>
          </ac:picMkLst>
        </pc:picChg>
        <pc:picChg chg="add del mod">
          <ac:chgData name="Lau, Monika" userId="a9f0da01-e848-4160-b2eb-68af69d899e5" providerId="ADAL" clId="{34E81710-490D-46F1-9CD7-EDB870ECFA5A}" dt="2021-08-13T19:38:49.876" v="91"/>
          <ac:picMkLst>
            <pc:docMk/>
            <pc:sldMk cId="1706874781" sldId="644"/>
            <ac:picMk id="19" creationId="{98741059-BF30-4834-915A-A83818904BBB}"/>
          </ac:picMkLst>
        </pc:picChg>
        <pc:picChg chg="add mod">
          <ac:chgData name="Lau, Monika" userId="a9f0da01-e848-4160-b2eb-68af69d899e5" providerId="ADAL" clId="{34E81710-490D-46F1-9CD7-EDB870ECFA5A}" dt="2021-08-13T19:38:49.876" v="91"/>
          <ac:picMkLst>
            <pc:docMk/>
            <pc:sldMk cId="1706874781" sldId="644"/>
            <ac:picMk id="20" creationId="{6651E751-5475-488A-BE88-59AD215ACDFE}"/>
          </ac:picMkLst>
        </pc:picChg>
      </pc:sldChg>
      <pc:sldChg chg="del">
        <pc:chgData name="Lau, Monika" userId="a9f0da01-e848-4160-b2eb-68af69d899e5" providerId="ADAL" clId="{34E81710-490D-46F1-9CD7-EDB870ECFA5A}" dt="2021-08-13T20:23:52.942" v="169" actId="47"/>
        <pc:sldMkLst>
          <pc:docMk/>
          <pc:sldMk cId="2656324397" sldId="649"/>
        </pc:sldMkLst>
      </pc:sldChg>
      <pc:sldChg chg="addSp delSp modSp modTransition modAnim">
        <pc:chgData name="Lau, Monika" userId="a9f0da01-e848-4160-b2eb-68af69d899e5" providerId="ADAL" clId="{34E81710-490D-46F1-9CD7-EDB870ECFA5A}" dt="2021-08-13T20:22:59.015" v="168"/>
        <pc:sldMkLst>
          <pc:docMk/>
          <pc:sldMk cId="2961740794" sldId="650"/>
        </pc:sldMkLst>
        <pc:picChg chg="add del mod">
          <ac:chgData name="Lau, Monika" userId="a9f0da01-e848-4160-b2eb-68af69d899e5" providerId="ADAL" clId="{34E81710-490D-46F1-9CD7-EDB870ECFA5A}" dt="2021-08-13T20:22:29.229" v="167"/>
          <ac:picMkLst>
            <pc:docMk/>
            <pc:sldMk cId="2961740794" sldId="650"/>
            <ac:picMk id="3" creationId="{8E5C95AA-1FFC-4331-81BF-0C21D86C3C02}"/>
          </ac:picMkLst>
        </pc:picChg>
        <pc:picChg chg="add mod">
          <ac:chgData name="Lau, Monika" userId="a9f0da01-e848-4160-b2eb-68af69d899e5" providerId="ADAL" clId="{34E81710-490D-46F1-9CD7-EDB870ECFA5A}" dt="2021-08-13T20:22:59.015" v="168"/>
          <ac:picMkLst>
            <pc:docMk/>
            <pc:sldMk cId="2961740794" sldId="650"/>
            <ac:picMk id="5" creationId="{4CFE0D35-4945-4684-84FC-4C7747A9A21A}"/>
          </ac:picMkLst>
        </pc:picChg>
      </pc:sldChg>
      <pc:sldChg chg="addSp delSp modSp mod modTransition delAnim modAnim">
        <pc:chgData name="Lau, Monika" userId="a9f0da01-e848-4160-b2eb-68af69d899e5" providerId="ADAL" clId="{34E81710-490D-46F1-9CD7-EDB870ECFA5A}" dt="2021-08-13T15:17:07.229" v="42"/>
        <pc:sldMkLst>
          <pc:docMk/>
          <pc:sldMk cId="2011093850" sldId="651"/>
        </pc:sldMkLst>
        <pc:picChg chg="add del mod">
          <ac:chgData name="Lau, Monika" userId="a9f0da01-e848-4160-b2eb-68af69d899e5" providerId="ADAL" clId="{34E81710-490D-46F1-9CD7-EDB870ECFA5A}" dt="2021-08-13T15:14:26.665" v="34" actId="21"/>
          <ac:picMkLst>
            <pc:docMk/>
            <pc:sldMk cId="2011093850" sldId="651"/>
            <ac:picMk id="3" creationId="{C8B698D2-CF93-41E9-86C9-8C93B5E6DECE}"/>
          </ac:picMkLst>
        </pc:picChg>
        <pc:picChg chg="add del mod">
          <ac:chgData name="Lau, Monika" userId="a9f0da01-e848-4160-b2eb-68af69d899e5" providerId="ADAL" clId="{34E81710-490D-46F1-9CD7-EDB870ECFA5A}" dt="2021-08-13T15:15:15.419" v="37"/>
          <ac:picMkLst>
            <pc:docMk/>
            <pc:sldMk cId="2011093850" sldId="651"/>
            <ac:picMk id="5" creationId="{1F6B4275-A58B-4107-91CE-5E1EDE5ECACD}"/>
          </ac:picMkLst>
        </pc:picChg>
        <pc:picChg chg="add del mod">
          <ac:chgData name="Lau, Monika" userId="a9f0da01-e848-4160-b2eb-68af69d899e5" providerId="ADAL" clId="{34E81710-490D-46F1-9CD7-EDB870ECFA5A}" dt="2021-08-13T15:16:00.979" v="39"/>
          <ac:picMkLst>
            <pc:docMk/>
            <pc:sldMk cId="2011093850" sldId="651"/>
            <ac:picMk id="8" creationId="{0686FE7E-1EF5-494A-B107-EC0DB3807A5C}"/>
          </ac:picMkLst>
        </pc:picChg>
        <pc:picChg chg="add del mod">
          <ac:chgData name="Lau, Monika" userId="a9f0da01-e848-4160-b2eb-68af69d899e5" providerId="ADAL" clId="{34E81710-490D-46F1-9CD7-EDB870ECFA5A}" dt="2021-08-13T15:16:40.552" v="41"/>
          <ac:picMkLst>
            <pc:docMk/>
            <pc:sldMk cId="2011093850" sldId="651"/>
            <ac:picMk id="11" creationId="{A6599965-0DE1-4DFB-B9C8-DB29762791C6}"/>
          </ac:picMkLst>
        </pc:picChg>
        <pc:picChg chg="add mod">
          <ac:chgData name="Lau, Monika" userId="a9f0da01-e848-4160-b2eb-68af69d899e5" providerId="ADAL" clId="{34E81710-490D-46F1-9CD7-EDB870ECFA5A}" dt="2021-08-13T15:17:07.229" v="42"/>
          <ac:picMkLst>
            <pc:docMk/>
            <pc:sldMk cId="2011093850" sldId="651"/>
            <ac:picMk id="12" creationId="{F327BAD3-9689-4B4E-9B5F-764265791DD5}"/>
          </ac:picMkLst>
        </pc:picChg>
      </pc:sldChg>
      <pc:sldChg chg="addSp delSp modSp modTransition modAnim">
        <pc:chgData name="Lau, Monika" userId="a9f0da01-e848-4160-b2eb-68af69d899e5" providerId="ADAL" clId="{34E81710-490D-46F1-9CD7-EDB870ECFA5A}" dt="2021-08-13T15:18:20.834" v="44"/>
        <pc:sldMkLst>
          <pc:docMk/>
          <pc:sldMk cId="3309560278" sldId="652"/>
        </pc:sldMkLst>
        <pc:picChg chg="add del mod">
          <ac:chgData name="Lau, Monika" userId="a9f0da01-e848-4160-b2eb-68af69d899e5" providerId="ADAL" clId="{34E81710-490D-46F1-9CD7-EDB870ECFA5A}" dt="2021-08-13T15:15:08.382" v="36"/>
          <ac:picMkLst>
            <pc:docMk/>
            <pc:sldMk cId="3309560278" sldId="652"/>
            <ac:picMk id="3" creationId="{3AD8B044-9132-490D-9FEA-C5892A0DC019}"/>
          </ac:picMkLst>
        </pc:picChg>
        <pc:picChg chg="add del mod">
          <ac:chgData name="Lau, Monika" userId="a9f0da01-e848-4160-b2eb-68af69d899e5" providerId="ADAL" clId="{34E81710-490D-46F1-9CD7-EDB870ECFA5A}" dt="2021-08-13T15:17:35.511" v="43"/>
          <ac:picMkLst>
            <pc:docMk/>
            <pc:sldMk cId="3309560278" sldId="652"/>
            <ac:picMk id="5" creationId="{351F7E3F-03BD-4144-97BB-1B22A1354066}"/>
          </ac:picMkLst>
        </pc:picChg>
        <pc:picChg chg="add mod">
          <ac:chgData name="Lau, Monika" userId="a9f0da01-e848-4160-b2eb-68af69d899e5" providerId="ADAL" clId="{34E81710-490D-46F1-9CD7-EDB870ECFA5A}" dt="2021-08-13T15:18:20.834" v="44"/>
          <ac:picMkLst>
            <pc:docMk/>
            <pc:sldMk cId="3309560278" sldId="652"/>
            <ac:picMk id="7" creationId="{88126C74-A29A-4C83-8EED-6212B8F6152C}"/>
          </ac:picMkLst>
        </pc:picChg>
      </pc:sldChg>
      <pc:sldChg chg="addSp modSp">
        <pc:chgData name="Lau, Monika" userId="a9f0da01-e848-4160-b2eb-68af69d899e5" providerId="ADAL" clId="{34E81710-490D-46F1-9CD7-EDB870ECFA5A}" dt="2021-08-13T15:19:37.210" v="45"/>
        <pc:sldMkLst>
          <pc:docMk/>
          <pc:sldMk cId="364747696" sldId="653"/>
        </pc:sldMkLst>
        <pc:picChg chg="add mod">
          <ac:chgData name="Lau, Monika" userId="a9f0da01-e848-4160-b2eb-68af69d899e5" providerId="ADAL" clId="{34E81710-490D-46F1-9CD7-EDB870ECFA5A}" dt="2021-08-13T15:19:37.210" v="45"/>
          <ac:picMkLst>
            <pc:docMk/>
            <pc:sldMk cId="364747696" sldId="653"/>
            <ac:picMk id="3" creationId="{8AA192F7-E56B-43DC-B27D-7E1A50FCCA0B}"/>
          </ac:picMkLst>
        </pc:picChg>
      </pc:sldChg>
      <pc:sldChg chg="addSp delSp modSp">
        <pc:chgData name="Lau, Monika" userId="a9f0da01-e848-4160-b2eb-68af69d899e5" providerId="ADAL" clId="{34E81710-490D-46F1-9CD7-EDB870ECFA5A}" dt="2021-08-13T19:46:16.464" v="111"/>
        <pc:sldMkLst>
          <pc:docMk/>
          <pc:sldMk cId="1258193485" sldId="654"/>
        </pc:sldMkLst>
        <pc:picChg chg="add del mod">
          <ac:chgData name="Lau, Monika" userId="a9f0da01-e848-4160-b2eb-68af69d899e5" providerId="ADAL" clId="{34E81710-490D-46F1-9CD7-EDB870ECFA5A}" dt="2021-08-13T19:43:07.491" v="102"/>
          <ac:picMkLst>
            <pc:docMk/>
            <pc:sldMk cId="1258193485" sldId="654"/>
            <ac:picMk id="2" creationId="{EEDBE8D8-7EBC-4BFF-ABA3-96119AC5E207}"/>
          </ac:picMkLst>
        </pc:picChg>
        <pc:picChg chg="add del mod">
          <ac:chgData name="Lau, Monika" userId="a9f0da01-e848-4160-b2eb-68af69d899e5" providerId="ADAL" clId="{34E81710-490D-46F1-9CD7-EDB870ECFA5A}" dt="2021-08-13T19:43:23.904" v="103"/>
          <ac:picMkLst>
            <pc:docMk/>
            <pc:sldMk cId="1258193485" sldId="654"/>
            <ac:picMk id="3" creationId="{39539E9C-A5C4-475A-B460-66956CA163D1}"/>
          </ac:picMkLst>
        </pc:picChg>
        <pc:picChg chg="add del mod">
          <ac:chgData name="Lau, Monika" userId="a9f0da01-e848-4160-b2eb-68af69d899e5" providerId="ADAL" clId="{34E81710-490D-46F1-9CD7-EDB870ECFA5A}" dt="2021-08-13T19:43:49.843" v="104"/>
          <ac:picMkLst>
            <pc:docMk/>
            <pc:sldMk cId="1258193485" sldId="654"/>
            <ac:picMk id="6" creationId="{15E1BA71-A5A3-458C-A317-FF8E4397372A}"/>
          </ac:picMkLst>
        </pc:picChg>
        <pc:picChg chg="add del mod">
          <ac:chgData name="Lau, Monika" userId="a9f0da01-e848-4160-b2eb-68af69d899e5" providerId="ADAL" clId="{34E81710-490D-46F1-9CD7-EDB870ECFA5A}" dt="2021-08-13T19:44:13.437" v="105"/>
          <ac:picMkLst>
            <pc:docMk/>
            <pc:sldMk cId="1258193485" sldId="654"/>
            <ac:picMk id="7" creationId="{0C5E42EA-82C9-407E-A9E3-E90062453B00}"/>
          </ac:picMkLst>
        </pc:picChg>
        <pc:picChg chg="add del mod">
          <ac:chgData name="Lau, Monika" userId="a9f0da01-e848-4160-b2eb-68af69d899e5" providerId="ADAL" clId="{34E81710-490D-46F1-9CD7-EDB870ECFA5A}" dt="2021-08-13T19:44:52.299" v="106"/>
          <ac:picMkLst>
            <pc:docMk/>
            <pc:sldMk cId="1258193485" sldId="654"/>
            <ac:picMk id="8" creationId="{2257C69A-BE1B-49BA-920E-E16CE1244AAB}"/>
          </ac:picMkLst>
        </pc:picChg>
        <pc:picChg chg="add del mod">
          <ac:chgData name="Lau, Monika" userId="a9f0da01-e848-4160-b2eb-68af69d899e5" providerId="ADAL" clId="{34E81710-490D-46F1-9CD7-EDB870ECFA5A}" dt="2021-08-13T19:44:59.687" v="107"/>
          <ac:picMkLst>
            <pc:docMk/>
            <pc:sldMk cId="1258193485" sldId="654"/>
            <ac:picMk id="9" creationId="{94C59851-8EC8-45B5-9009-44ED3424A0D6}"/>
          </ac:picMkLst>
        </pc:picChg>
        <pc:picChg chg="add del mod">
          <ac:chgData name="Lau, Monika" userId="a9f0da01-e848-4160-b2eb-68af69d899e5" providerId="ADAL" clId="{34E81710-490D-46F1-9CD7-EDB870ECFA5A}" dt="2021-08-13T19:45:17.821" v="108"/>
          <ac:picMkLst>
            <pc:docMk/>
            <pc:sldMk cId="1258193485" sldId="654"/>
            <ac:picMk id="10" creationId="{B4378581-4954-4C32-BF6E-B86896660114}"/>
          </ac:picMkLst>
        </pc:picChg>
        <pc:picChg chg="add del mod">
          <ac:chgData name="Lau, Monika" userId="a9f0da01-e848-4160-b2eb-68af69d899e5" providerId="ADAL" clId="{34E81710-490D-46F1-9CD7-EDB870ECFA5A}" dt="2021-08-13T19:45:40.225" v="109"/>
          <ac:picMkLst>
            <pc:docMk/>
            <pc:sldMk cId="1258193485" sldId="654"/>
            <ac:picMk id="11" creationId="{3F716145-FFD8-418F-864D-CB71C9303B4C}"/>
          </ac:picMkLst>
        </pc:picChg>
        <pc:picChg chg="add del mod">
          <ac:chgData name="Lau, Monika" userId="a9f0da01-e848-4160-b2eb-68af69d899e5" providerId="ADAL" clId="{34E81710-490D-46F1-9CD7-EDB870ECFA5A}" dt="2021-08-13T19:46:01.182" v="110"/>
          <ac:picMkLst>
            <pc:docMk/>
            <pc:sldMk cId="1258193485" sldId="654"/>
            <ac:picMk id="12" creationId="{78C1D3AA-C73B-4941-966B-A753681BB38B}"/>
          </ac:picMkLst>
        </pc:picChg>
        <pc:picChg chg="add del mod">
          <ac:chgData name="Lau, Monika" userId="a9f0da01-e848-4160-b2eb-68af69d899e5" providerId="ADAL" clId="{34E81710-490D-46F1-9CD7-EDB870ECFA5A}" dt="2021-08-13T19:46:16.464" v="111"/>
          <ac:picMkLst>
            <pc:docMk/>
            <pc:sldMk cId="1258193485" sldId="654"/>
            <ac:picMk id="13" creationId="{A13C0688-C48B-4DEA-B772-683E211825DE}"/>
          </ac:picMkLst>
        </pc:picChg>
        <pc:picChg chg="add mod">
          <ac:chgData name="Lau, Monika" userId="a9f0da01-e848-4160-b2eb-68af69d899e5" providerId="ADAL" clId="{34E81710-490D-46F1-9CD7-EDB870ECFA5A}" dt="2021-08-13T19:46:16.464" v="111"/>
          <ac:picMkLst>
            <pc:docMk/>
            <pc:sldMk cId="1258193485" sldId="654"/>
            <ac:picMk id="14" creationId="{61EFC561-3DF6-40E3-842C-25DB182ADFA6}"/>
          </ac:picMkLst>
        </pc:picChg>
      </pc:sldChg>
      <pc:sldChg chg="addSp delSp modSp">
        <pc:chgData name="Lau, Monika" userId="a9f0da01-e848-4160-b2eb-68af69d899e5" providerId="ADAL" clId="{34E81710-490D-46F1-9CD7-EDB870ECFA5A}" dt="2021-08-13T19:58:14.321" v="124"/>
        <pc:sldMkLst>
          <pc:docMk/>
          <pc:sldMk cId="604002110" sldId="656"/>
        </pc:sldMkLst>
        <pc:picChg chg="add del mod">
          <ac:chgData name="Lau, Monika" userId="a9f0da01-e848-4160-b2eb-68af69d899e5" providerId="ADAL" clId="{34E81710-490D-46F1-9CD7-EDB870ECFA5A}" dt="2021-08-13T19:48:12.022" v="113"/>
          <ac:picMkLst>
            <pc:docMk/>
            <pc:sldMk cId="604002110" sldId="656"/>
            <ac:picMk id="3" creationId="{20859D99-160E-4C2A-8FF6-066BC917722F}"/>
          </ac:picMkLst>
        </pc:picChg>
        <pc:picChg chg="add del mod">
          <ac:chgData name="Lau, Monika" userId="a9f0da01-e848-4160-b2eb-68af69d899e5" providerId="ADAL" clId="{34E81710-490D-46F1-9CD7-EDB870ECFA5A}" dt="2021-08-13T19:48:52.953" v="114"/>
          <ac:picMkLst>
            <pc:docMk/>
            <pc:sldMk cId="604002110" sldId="656"/>
            <ac:picMk id="5" creationId="{1A86243F-7C2C-461A-A8F6-B9EF64BBA367}"/>
          </ac:picMkLst>
        </pc:picChg>
        <pc:picChg chg="add del mod">
          <ac:chgData name="Lau, Monika" userId="a9f0da01-e848-4160-b2eb-68af69d899e5" providerId="ADAL" clId="{34E81710-490D-46F1-9CD7-EDB870ECFA5A}" dt="2021-08-13T19:49:24.644" v="115"/>
          <ac:picMkLst>
            <pc:docMk/>
            <pc:sldMk cId="604002110" sldId="656"/>
            <ac:picMk id="7" creationId="{7F13F5FB-4549-4FBC-9E22-8EC0B446C390}"/>
          </ac:picMkLst>
        </pc:picChg>
        <pc:picChg chg="add del mod">
          <ac:chgData name="Lau, Monika" userId="a9f0da01-e848-4160-b2eb-68af69d899e5" providerId="ADAL" clId="{34E81710-490D-46F1-9CD7-EDB870ECFA5A}" dt="2021-08-13T19:50:28.095" v="116"/>
          <ac:picMkLst>
            <pc:docMk/>
            <pc:sldMk cId="604002110" sldId="656"/>
            <ac:picMk id="8" creationId="{604437DE-3F1A-42E5-8612-548180454A58}"/>
          </ac:picMkLst>
        </pc:picChg>
        <pc:picChg chg="add del mod">
          <ac:chgData name="Lau, Monika" userId="a9f0da01-e848-4160-b2eb-68af69d899e5" providerId="ADAL" clId="{34E81710-490D-46F1-9CD7-EDB870ECFA5A}" dt="2021-08-13T19:51:27.374" v="117"/>
          <ac:picMkLst>
            <pc:docMk/>
            <pc:sldMk cId="604002110" sldId="656"/>
            <ac:picMk id="10" creationId="{0318FFEC-D7C9-4A85-B6E9-A118CF216768}"/>
          </ac:picMkLst>
        </pc:picChg>
        <pc:picChg chg="add del mod">
          <ac:chgData name="Lau, Monika" userId="a9f0da01-e848-4160-b2eb-68af69d899e5" providerId="ADAL" clId="{34E81710-490D-46F1-9CD7-EDB870ECFA5A}" dt="2021-08-13T19:53:17.039" v="118"/>
          <ac:picMkLst>
            <pc:docMk/>
            <pc:sldMk cId="604002110" sldId="656"/>
            <ac:picMk id="11" creationId="{1C7CC3D6-9B75-4A99-B9DF-041F599D370A}"/>
          </ac:picMkLst>
        </pc:picChg>
        <pc:picChg chg="add del mod">
          <ac:chgData name="Lau, Monika" userId="a9f0da01-e848-4160-b2eb-68af69d899e5" providerId="ADAL" clId="{34E81710-490D-46F1-9CD7-EDB870ECFA5A}" dt="2021-08-13T19:54:33.141" v="119"/>
          <ac:picMkLst>
            <pc:docMk/>
            <pc:sldMk cId="604002110" sldId="656"/>
            <ac:picMk id="12" creationId="{571D9100-D6D2-48F8-B1D3-0C738AFF99CE}"/>
          </ac:picMkLst>
        </pc:picChg>
        <pc:picChg chg="add del mod">
          <ac:chgData name="Lau, Monika" userId="a9f0da01-e848-4160-b2eb-68af69d899e5" providerId="ADAL" clId="{34E81710-490D-46F1-9CD7-EDB870ECFA5A}" dt="2021-08-13T19:56:00.758" v="120"/>
          <ac:picMkLst>
            <pc:docMk/>
            <pc:sldMk cId="604002110" sldId="656"/>
            <ac:picMk id="14" creationId="{B8A078FB-8A93-41C0-889D-512C95C6114B}"/>
          </ac:picMkLst>
        </pc:picChg>
        <pc:picChg chg="add del mod">
          <ac:chgData name="Lau, Monika" userId="a9f0da01-e848-4160-b2eb-68af69d899e5" providerId="ADAL" clId="{34E81710-490D-46F1-9CD7-EDB870ECFA5A}" dt="2021-08-13T19:56:16.898" v="121"/>
          <ac:picMkLst>
            <pc:docMk/>
            <pc:sldMk cId="604002110" sldId="656"/>
            <ac:picMk id="18" creationId="{47C4AFD1-6E0B-4A98-B7DC-5812B0EDAF69}"/>
          </ac:picMkLst>
        </pc:picChg>
        <pc:picChg chg="add del mod">
          <ac:chgData name="Lau, Monika" userId="a9f0da01-e848-4160-b2eb-68af69d899e5" providerId="ADAL" clId="{34E81710-490D-46F1-9CD7-EDB870ECFA5A}" dt="2021-08-13T19:57:02.840" v="122"/>
          <ac:picMkLst>
            <pc:docMk/>
            <pc:sldMk cId="604002110" sldId="656"/>
            <ac:picMk id="19" creationId="{387EF84F-B727-447E-AC69-9AD0D9C58179}"/>
          </ac:picMkLst>
        </pc:picChg>
        <pc:picChg chg="add del mod">
          <ac:chgData name="Lau, Monika" userId="a9f0da01-e848-4160-b2eb-68af69d899e5" providerId="ADAL" clId="{34E81710-490D-46F1-9CD7-EDB870ECFA5A}" dt="2021-08-13T19:57:20.636" v="123"/>
          <ac:picMkLst>
            <pc:docMk/>
            <pc:sldMk cId="604002110" sldId="656"/>
            <ac:picMk id="22" creationId="{2D98FA6A-198B-4F42-9531-352AB4973483}"/>
          </ac:picMkLst>
        </pc:picChg>
        <pc:picChg chg="add del mod">
          <ac:chgData name="Lau, Monika" userId="a9f0da01-e848-4160-b2eb-68af69d899e5" providerId="ADAL" clId="{34E81710-490D-46F1-9CD7-EDB870ECFA5A}" dt="2021-08-13T19:58:14.321" v="124"/>
          <ac:picMkLst>
            <pc:docMk/>
            <pc:sldMk cId="604002110" sldId="656"/>
            <ac:picMk id="23" creationId="{036FC01F-130C-4AB6-856A-8DDD868C2EDA}"/>
          </ac:picMkLst>
        </pc:picChg>
        <pc:picChg chg="add mod">
          <ac:chgData name="Lau, Monika" userId="a9f0da01-e848-4160-b2eb-68af69d899e5" providerId="ADAL" clId="{34E81710-490D-46F1-9CD7-EDB870ECFA5A}" dt="2021-08-13T19:58:14.321" v="124"/>
          <ac:picMkLst>
            <pc:docMk/>
            <pc:sldMk cId="604002110" sldId="656"/>
            <ac:picMk id="24" creationId="{F738FA74-84C5-41CB-ACAB-04EF2332D37A}"/>
          </ac:picMkLst>
        </pc:picChg>
      </pc:sldChg>
      <pc:sldChg chg="addSp delSp modSp">
        <pc:chgData name="Lau, Monika" userId="a9f0da01-e848-4160-b2eb-68af69d899e5" providerId="ADAL" clId="{34E81710-490D-46F1-9CD7-EDB870ECFA5A}" dt="2021-08-13T19:59:43.924" v="126"/>
        <pc:sldMkLst>
          <pc:docMk/>
          <pc:sldMk cId="2166444092" sldId="658"/>
        </pc:sldMkLst>
        <pc:picChg chg="add del mod">
          <ac:chgData name="Lau, Monika" userId="a9f0da01-e848-4160-b2eb-68af69d899e5" providerId="ADAL" clId="{34E81710-490D-46F1-9CD7-EDB870ECFA5A}" dt="2021-08-13T19:54:33.141" v="119"/>
          <ac:picMkLst>
            <pc:docMk/>
            <pc:sldMk cId="2166444092" sldId="658"/>
            <ac:picMk id="3" creationId="{6A0874F0-88A6-4BCC-BFC3-C94E95CB7DD8}"/>
          </ac:picMkLst>
        </pc:picChg>
        <pc:picChg chg="add del mod">
          <ac:chgData name="Lau, Monika" userId="a9f0da01-e848-4160-b2eb-68af69d899e5" providerId="ADAL" clId="{34E81710-490D-46F1-9CD7-EDB870ECFA5A}" dt="2021-08-13T19:59:27.208" v="125"/>
          <ac:picMkLst>
            <pc:docMk/>
            <pc:sldMk cId="2166444092" sldId="658"/>
            <ac:picMk id="5" creationId="{27236161-D72B-4E5F-9175-43AA54C3D657}"/>
          </ac:picMkLst>
        </pc:picChg>
        <pc:picChg chg="add del mod">
          <ac:chgData name="Lau, Monika" userId="a9f0da01-e848-4160-b2eb-68af69d899e5" providerId="ADAL" clId="{34E81710-490D-46F1-9CD7-EDB870ECFA5A}" dt="2021-08-13T19:59:43.924" v="126"/>
          <ac:picMkLst>
            <pc:docMk/>
            <pc:sldMk cId="2166444092" sldId="658"/>
            <ac:picMk id="10" creationId="{2291EAF3-6753-4C99-9E71-9969912E4D19}"/>
          </ac:picMkLst>
        </pc:picChg>
        <pc:picChg chg="add mod">
          <ac:chgData name="Lau, Monika" userId="a9f0da01-e848-4160-b2eb-68af69d899e5" providerId="ADAL" clId="{34E81710-490D-46F1-9CD7-EDB870ECFA5A}" dt="2021-08-13T19:59:43.924" v="126"/>
          <ac:picMkLst>
            <pc:docMk/>
            <pc:sldMk cId="2166444092" sldId="658"/>
            <ac:picMk id="11" creationId="{C3095DCE-AC21-4BA8-BA76-CDC62065F036}"/>
          </ac:picMkLst>
        </pc:picChg>
      </pc:sldChg>
      <pc:sldChg chg="addSp delSp modSp">
        <pc:chgData name="Lau, Monika" userId="a9f0da01-e848-4160-b2eb-68af69d899e5" providerId="ADAL" clId="{34E81710-490D-46F1-9CD7-EDB870ECFA5A}" dt="2021-08-13T20:06:07.203" v="140"/>
        <pc:sldMkLst>
          <pc:docMk/>
          <pc:sldMk cId="2601780701" sldId="659"/>
        </pc:sldMkLst>
        <pc:picChg chg="add del mod">
          <ac:chgData name="Lau, Monika" userId="a9f0da01-e848-4160-b2eb-68af69d899e5" providerId="ADAL" clId="{34E81710-490D-46F1-9CD7-EDB870ECFA5A}" dt="2021-08-13T20:01:00.583" v="128"/>
          <ac:picMkLst>
            <pc:docMk/>
            <pc:sldMk cId="2601780701" sldId="659"/>
            <ac:picMk id="3" creationId="{8F0C9568-6B12-4466-B243-5E26E8966FBF}"/>
          </ac:picMkLst>
        </pc:picChg>
        <pc:picChg chg="add del mod">
          <ac:chgData name="Lau, Monika" userId="a9f0da01-e848-4160-b2eb-68af69d899e5" providerId="ADAL" clId="{34E81710-490D-46F1-9CD7-EDB870ECFA5A}" dt="2021-08-13T20:01:33.808" v="129"/>
          <ac:picMkLst>
            <pc:docMk/>
            <pc:sldMk cId="2601780701" sldId="659"/>
            <ac:picMk id="5" creationId="{9281290E-5864-4815-98BD-5249C721A0A6}"/>
          </ac:picMkLst>
        </pc:picChg>
        <pc:picChg chg="add del mod">
          <ac:chgData name="Lau, Monika" userId="a9f0da01-e848-4160-b2eb-68af69d899e5" providerId="ADAL" clId="{34E81710-490D-46F1-9CD7-EDB870ECFA5A}" dt="2021-08-13T20:01:53.854" v="130"/>
          <ac:picMkLst>
            <pc:docMk/>
            <pc:sldMk cId="2601780701" sldId="659"/>
            <ac:picMk id="8" creationId="{3EDA8056-8E1A-4A9C-8C01-21DA12B93DA4}"/>
          </ac:picMkLst>
        </pc:picChg>
        <pc:picChg chg="add del mod">
          <ac:chgData name="Lau, Monika" userId="a9f0da01-e848-4160-b2eb-68af69d899e5" providerId="ADAL" clId="{34E81710-490D-46F1-9CD7-EDB870ECFA5A}" dt="2021-08-13T20:02:26.767" v="131"/>
          <ac:picMkLst>
            <pc:docMk/>
            <pc:sldMk cId="2601780701" sldId="659"/>
            <ac:picMk id="9" creationId="{F429D99A-18AB-4A4D-A198-1C30FA40EBEE}"/>
          </ac:picMkLst>
        </pc:picChg>
        <pc:picChg chg="add del mod">
          <ac:chgData name="Lau, Monika" userId="a9f0da01-e848-4160-b2eb-68af69d899e5" providerId="ADAL" clId="{34E81710-490D-46F1-9CD7-EDB870ECFA5A}" dt="2021-08-13T20:02:39.978" v="132"/>
          <ac:picMkLst>
            <pc:docMk/>
            <pc:sldMk cId="2601780701" sldId="659"/>
            <ac:picMk id="10" creationId="{6B81D6A9-D3C9-4595-B77F-4CF75C3E216F}"/>
          </ac:picMkLst>
        </pc:picChg>
        <pc:picChg chg="add del mod">
          <ac:chgData name="Lau, Monika" userId="a9f0da01-e848-4160-b2eb-68af69d899e5" providerId="ADAL" clId="{34E81710-490D-46F1-9CD7-EDB870ECFA5A}" dt="2021-08-13T20:03:02.328" v="133"/>
          <ac:picMkLst>
            <pc:docMk/>
            <pc:sldMk cId="2601780701" sldId="659"/>
            <ac:picMk id="11" creationId="{B5192E86-6ECD-49B5-80A1-48C1853E4494}"/>
          </ac:picMkLst>
        </pc:picChg>
        <pc:picChg chg="add del mod">
          <ac:chgData name="Lau, Monika" userId="a9f0da01-e848-4160-b2eb-68af69d899e5" providerId="ADAL" clId="{34E81710-490D-46F1-9CD7-EDB870ECFA5A}" dt="2021-08-13T20:03:45.424" v="134"/>
          <ac:picMkLst>
            <pc:docMk/>
            <pc:sldMk cId="2601780701" sldId="659"/>
            <ac:picMk id="12" creationId="{396403B1-2DD4-4F27-BF67-AB535B8D9820}"/>
          </ac:picMkLst>
        </pc:picChg>
        <pc:picChg chg="add del mod">
          <ac:chgData name="Lau, Monika" userId="a9f0da01-e848-4160-b2eb-68af69d899e5" providerId="ADAL" clId="{34E81710-490D-46F1-9CD7-EDB870ECFA5A}" dt="2021-08-13T20:04:05.725" v="135"/>
          <ac:picMkLst>
            <pc:docMk/>
            <pc:sldMk cId="2601780701" sldId="659"/>
            <ac:picMk id="13" creationId="{B43B20BF-FC8D-4C12-8B0A-B3CE3F731938}"/>
          </ac:picMkLst>
        </pc:picChg>
        <pc:picChg chg="add del mod">
          <ac:chgData name="Lau, Monika" userId="a9f0da01-e848-4160-b2eb-68af69d899e5" providerId="ADAL" clId="{34E81710-490D-46F1-9CD7-EDB870ECFA5A}" dt="2021-08-13T20:04:38.875" v="136"/>
          <ac:picMkLst>
            <pc:docMk/>
            <pc:sldMk cId="2601780701" sldId="659"/>
            <ac:picMk id="14" creationId="{40FCDCB5-41D3-4C69-A2C5-A1E6730590A6}"/>
          </ac:picMkLst>
        </pc:picChg>
        <pc:picChg chg="add del mod">
          <ac:chgData name="Lau, Monika" userId="a9f0da01-e848-4160-b2eb-68af69d899e5" providerId="ADAL" clId="{34E81710-490D-46F1-9CD7-EDB870ECFA5A}" dt="2021-08-13T20:05:02.558" v="137"/>
          <ac:picMkLst>
            <pc:docMk/>
            <pc:sldMk cId="2601780701" sldId="659"/>
            <ac:picMk id="15" creationId="{C7FF01B6-A24F-4FB8-BC2C-DB31BA3E98F0}"/>
          </ac:picMkLst>
        </pc:picChg>
        <pc:picChg chg="add del mod">
          <ac:chgData name="Lau, Monika" userId="a9f0da01-e848-4160-b2eb-68af69d899e5" providerId="ADAL" clId="{34E81710-490D-46F1-9CD7-EDB870ECFA5A}" dt="2021-08-13T20:05:26.242" v="138"/>
          <ac:picMkLst>
            <pc:docMk/>
            <pc:sldMk cId="2601780701" sldId="659"/>
            <ac:picMk id="16" creationId="{9E6D5B92-D5C2-424B-B449-21F2C527BC8A}"/>
          </ac:picMkLst>
        </pc:picChg>
        <pc:picChg chg="add del mod">
          <ac:chgData name="Lau, Monika" userId="a9f0da01-e848-4160-b2eb-68af69d899e5" providerId="ADAL" clId="{34E81710-490D-46F1-9CD7-EDB870ECFA5A}" dt="2021-08-13T20:05:39.083" v="139"/>
          <ac:picMkLst>
            <pc:docMk/>
            <pc:sldMk cId="2601780701" sldId="659"/>
            <ac:picMk id="17" creationId="{4AE31BCA-ECB9-4C08-AD95-8A5AE29248B5}"/>
          </ac:picMkLst>
        </pc:picChg>
        <pc:picChg chg="add del mod">
          <ac:chgData name="Lau, Monika" userId="a9f0da01-e848-4160-b2eb-68af69d899e5" providerId="ADAL" clId="{34E81710-490D-46F1-9CD7-EDB870ECFA5A}" dt="2021-08-13T20:06:07.203" v="140"/>
          <ac:picMkLst>
            <pc:docMk/>
            <pc:sldMk cId="2601780701" sldId="659"/>
            <ac:picMk id="18" creationId="{E567A543-E78E-4FF2-AF48-3989B6D8F2BC}"/>
          </ac:picMkLst>
        </pc:picChg>
        <pc:picChg chg="add mod">
          <ac:chgData name="Lau, Monika" userId="a9f0da01-e848-4160-b2eb-68af69d899e5" providerId="ADAL" clId="{34E81710-490D-46F1-9CD7-EDB870ECFA5A}" dt="2021-08-13T20:06:07.203" v="140"/>
          <ac:picMkLst>
            <pc:docMk/>
            <pc:sldMk cId="2601780701" sldId="659"/>
            <ac:picMk id="19" creationId="{4FE70877-5EA9-4E40-AC1B-85F3D3D4967F}"/>
          </ac:picMkLst>
        </pc:picChg>
      </pc:sldChg>
      <pc:sldChg chg="addSp modSp">
        <pc:chgData name="Lau, Monika" userId="a9f0da01-e848-4160-b2eb-68af69d899e5" providerId="ADAL" clId="{34E81710-490D-46F1-9CD7-EDB870ECFA5A}" dt="2021-08-13T20:06:53.116" v="141"/>
        <pc:sldMkLst>
          <pc:docMk/>
          <pc:sldMk cId="64928474" sldId="660"/>
        </pc:sldMkLst>
        <pc:picChg chg="add mod">
          <ac:chgData name="Lau, Monika" userId="a9f0da01-e848-4160-b2eb-68af69d899e5" providerId="ADAL" clId="{34E81710-490D-46F1-9CD7-EDB870ECFA5A}" dt="2021-08-13T20:06:53.116" v="141"/>
          <ac:picMkLst>
            <pc:docMk/>
            <pc:sldMk cId="64928474" sldId="660"/>
            <ac:picMk id="3" creationId="{35A5B509-C890-46D4-A495-F1911F12CC9D}"/>
          </ac:picMkLst>
        </pc:picChg>
      </pc:sldChg>
      <pc:sldChg chg="addSp delSp modSp mod">
        <pc:chgData name="Lau, Monika" userId="a9f0da01-e848-4160-b2eb-68af69d899e5" providerId="ADAL" clId="{34E81710-490D-46F1-9CD7-EDB870ECFA5A}" dt="2021-08-13T20:50:00.805" v="192" actId="20577"/>
        <pc:sldMkLst>
          <pc:docMk/>
          <pc:sldMk cId="2533841239" sldId="661"/>
        </pc:sldMkLst>
        <pc:spChg chg="mod">
          <ac:chgData name="Lau, Monika" userId="a9f0da01-e848-4160-b2eb-68af69d899e5" providerId="ADAL" clId="{34E81710-490D-46F1-9CD7-EDB870ECFA5A}" dt="2021-08-13T20:50:00.805" v="192" actId="20577"/>
          <ac:spMkLst>
            <pc:docMk/>
            <pc:sldMk cId="2533841239" sldId="661"/>
            <ac:spMk id="7" creationId="{548F2C24-3E8A-4973-8AE2-55BF44155BDD}"/>
          </ac:spMkLst>
        </pc:spChg>
        <pc:picChg chg="add del mod">
          <ac:chgData name="Lau, Monika" userId="a9f0da01-e848-4160-b2eb-68af69d899e5" providerId="ADAL" clId="{34E81710-490D-46F1-9CD7-EDB870ECFA5A}" dt="2021-08-13T20:09:03.980" v="144"/>
          <ac:picMkLst>
            <pc:docMk/>
            <pc:sldMk cId="2533841239" sldId="661"/>
            <ac:picMk id="3" creationId="{1C6A7668-0300-4135-B172-4DE364F8F064}"/>
          </ac:picMkLst>
        </pc:picChg>
        <pc:picChg chg="add del mod">
          <ac:chgData name="Lau, Monika" userId="a9f0da01-e848-4160-b2eb-68af69d899e5" providerId="ADAL" clId="{34E81710-490D-46F1-9CD7-EDB870ECFA5A}" dt="2021-08-13T20:10:35.149" v="145"/>
          <ac:picMkLst>
            <pc:docMk/>
            <pc:sldMk cId="2533841239" sldId="661"/>
            <ac:picMk id="5" creationId="{CA314C08-CDF7-4AB8-A69D-429450DCDCA6}"/>
          </ac:picMkLst>
        </pc:picChg>
        <pc:picChg chg="add mod">
          <ac:chgData name="Lau, Monika" userId="a9f0da01-e848-4160-b2eb-68af69d899e5" providerId="ADAL" clId="{34E81710-490D-46F1-9CD7-EDB870ECFA5A}" dt="2021-08-13T20:10:35.149" v="145"/>
          <ac:picMkLst>
            <pc:docMk/>
            <pc:sldMk cId="2533841239" sldId="661"/>
            <ac:picMk id="10" creationId="{FEB83047-C8B6-4781-8717-5C824DE6D04C}"/>
          </ac:picMkLst>
        </pc:picChg>
      </pc:sldChg>
      <pc:sldChg chg="addSp delSp modSp">
        <pc:chgData name="Lau, Monika" userId="a9f0da01-e848-4160-b2eb-68af69d899e5" providerId="ADAL" clId="{34E81710-490D-46F1-9CD7-EDB870ECFA5A}" dt="2021-08-13T20:19:25.311" v="161"/>
        <pc:sldMkLst>
          <pc:docMk/>
          <pc:sldMk cId="30918380" sldId="662"/>
        </pc:sldMkLst>
        <pc:picChg chg="add del mod">
          <ac:chgData name="Lau, Monika" userId="a9f0da01-e848-4160-b2eb-68af69d899e5" providerId="ADAL" clId="{34E81710-490D-46F1-9CD7-EDB870ECFA5A}" dt="2021-08-13T20:18:43.368" v="160"/>
          <ac:picMkLst>
            <pc:docMk/>
            <pc:sldMk cId="30918380" sldId="662"/>
            <ac:picMk id="3" creationId="{3264FB3A-7A03-4273-9398-44497011E6F6}"/>
          </ac:picMkLst>
        </pc:picChg>
        <pc:picChg chg="add del mod">
          <ac:chgData name="Lau, Monika" userId="a9f0da01-e848-4160-b2eb-68af69d899e5" providerId="ADAL" clId="{34E81710-490D-46F1-9CD7-EDB870ECFA5A}" dt="2021-08-13T20:19:25.311" v="161"/>
          <ac:picMkLst>
            <pc:docMk/>
            <pc:sldMk cId="30918380" sldId="662"/>
            <ac:picMk id="5" creationId="{E0C45BC3-6D12-4134-8A54-ED3490F48C7E}"/>
          </ac:picMkLst>
        </pc:picChg>
        <pc:picChg chg="add mod">
          <ac:chgData name="Lau, Monika" userId="a9f0da01-e848-4160-b2eb-68af69d899e5" providerId="ADAL" clId="{34E81710-490D-46F1-9CD7-EDB870ECFA5A}" dt="2021-08-13T20:19:25.311" v="161"/>
          <ac:picMkLst>
            <pc:docMk/>
            <pc:sldMk cId="30918380" sldId="662"/>
            <ac:picMk id="7" creationId="{B48833C2-51E8-4EEE-92FD-6C2876546677}"/>
          </ac:picMkLst>
        </pc:picChg>
      </pc:sldChg>
      <pc:sldChg chg="addSp modSp">
        <pc:chgData name="Lau, Monika" userId="a9f0da01-e848-4160-b2eb-68af69d899e5" providerId="ADAL" clId="{34E81710-490D-46F1-9CD7-EDB870ECFA5A}" dt="2021-08-13T20:17:12.028" v="158"/>
        <pc:sldMkLst>
          <pc:docMk/>
          <pc:sldMk cId="3760179957" sldId="663"/>
        </pc:sldMkLst>
        <pc:picChg chg="add mod">
          <ac:chgData name="Lau, Monika" userId="a9f0da01-e848-4160-b2eb-68af69d899e5" providerId="ADAL" clId="{34E81710-490D-46F1-9CD7-EDB870ECFA5A}" dt="2021-08-13T20:17:12.028" v="158"/>
          <ac:picMkLst>
            <pc:docMk/>
            <pc:sldMk cId="3760179957" sldId="663"/>
            <ac:picMk id="3" creationId="{5F31FAE9-42CF-41F6-9592-4E4CB86C0A1C}"/>
          </ac:picMkLst>
        </pc:picChg>
      </pc:sldChg>
      <pc:sldChg chg="addSp modSp">
        <pc:chgData name="Lau, Monika" userId="a9f0da01-e848-4160-b2eb-68af69d899e5" providerId="ADAL" clId="{34E81710-490D-46F1-9CD7-EDB870ECFA5A}" dt="2021-08-13T20:13:04.769" v="149"/>
        <pc:sldMkLst>
          <pc:docMk/>
          <pc:sldMk cId="2178241648" sldId="665"/>
        </pc:sldMkLst>
        <pc:picChg chg="add mod">
          <ac:chgData name="Lau, Monika" userId="a9f0da01-e848-4160-b2eb-68af69d899e5" providerId="ADAL" clId="{34E81710-490D-46F1-9CD7-EDB870ECFA5A}" dt="2021-08-13T20:13:04.769" v="149"/>
          <ac:picMkLst>
            <pc:docMk/>
            <pc:sldMk cId="2178241648" sldId="665"/>
            <ac:picMk id="3" creationId="{38E8228B-0794-4CD7-98F3-9375259CB55A}"/>
          </ac:picMkLst>
        </pc:picChg>
      </pc:sldChg>
      <pc:sldChg chg="addSp delSp modSp">
        <pc:chgData name="Lau, Monika" userId="a9f0da01-e848-4160-b2eb-68af69d899e5" providerId="ADAL" clId="{34E81710-490D-46F1-9CD7-EDB870ECFA5A}" dt="2021-08-13T20:15:01.797" v="153"/>
        <pc:sldMkLst>
          <pc:docMk/>
          <pc:sldMk cId="736302956" sldId="667"/>
        </pc:sldMkLst>
        <pc:picChg chg="add del mod">
          <ac:chgData name="Lau, Monika" userId="a9f0da01-e848-4160-b2eb-68af69d899e5" providerId="ADAL" clId="{34E81710-490D-46F1-9CD7-EDB870ECFA5A}" dt="2021-08-13T20:13:51.710" v="151"/>
          <ac:picMkLst>
            <pc:docMk/>
            <pc:sldMk cId="736302956" sldId="667"/>
            <ac:picMk id="3" creationId="{FACDAAAD-5450-4A24-8E60-1F7447B2E5E7}"/>
          </ac:picMkLst>
        </pc:picChg>
        <pc:picChg chg="add del mod">
          <ac:chgData name="Lau, Monika" userId="a9f0da01-e848-4160-b2eb-68af69d899e5" providerId="ADAL" clId="{34E81710-490D-46F1-9CD7-EDB870ECFA5A}" dt="2021-08-13T20:14:33.409" v="152"/>
          <ac:picMkLst>
            <pc:docMk/>
            <pc:sldMk cId="736302956" sldId="667"/>
            <ac:picMk id="5" creationId="{60677F06-741D-4915-A86D-F147A5433A17}"/>
          </ac:picMkLst>
        </pc:picChg>
        <pc:picChg chg="add del mod">
          <ac:chgData name="Lau, Monika" userId="a9f0da01-e848-4160-b2eb-68af69d899e5" providerId="ADAL" clId="{34E81710-490D-46F1-9CD7-EDB870ECFA5A}" dt="2021-08-13T20:15:01.797" v="153"/>
          <ac:picMkLst>
            <pc:docMk/>
            <pc:sldMk cId="736302956" sldId="667"/>
            <ac:picMk id="6" creationId="{8DBB6CA9-2735-4FDA-8202-14A4EC5ACF6C}"/>
          </ac:picMkLst>
        </pc:picChg>
        <pc:picChg chg="add mod">
          <ac:chgData name="Lau, Monika" userId="a9f0da01-e848-4160-b2eb-68af69d899e5" providerId="ADAL" clId="{34E81710-490D-46F1-9CD7-EDB870ECFA5A}" dt="2021-08-13T20:15:01.797" v="153"/>
          <ac:picMkLst>
            <pc:docMk/>
            <pc:sldMk cId="736302956" sldId="667"/>
            <ac:picMk id="7" creationId="{5F90BE91-BED5-4102-AA0F-F9F4E6C18C8D}"/>
          </ac:picMkLst>
        </pc:picChg>
      </pc:sldChg>
      <pc:sldChg chg="addSp modSp">
        <pc:chgData name="Lau, Monika" userId="a9f0da01-e848-4160-b2eb-68af69d899e5" providerId="ADAL" clId="{34E81710-490D-46F1-9CD7-EDB870ECFA5A}" dt="2021-08-13T20:11:39.627" v="146"/>
        <pc:sldMkLst>
          <pc:docMk/>
          <pc:sldMk cId="373932387" sldId="668"/>
        </pc:sldMkLst>
        <pc:picChg chg="add mod">
          <ac:chgData name="Lau, Monika" userId="a9f0da01-e848-4160-b2eb-68af69d899e5" providerId="ADAL" clId="{34E81710-490D-46F1-9CD7-EDB870ECFA5A}" dt="2021-08-13T20:11:39.627" v="146"/>
          <ac:picMkLst>
            <pc:docMk/>
            <pc:sldMk cId="373932387" sldId="668"/>
            <ac:picMk id="3" creationId="{2958DDF1-3273-4259-9D92-8DEC96C44DDE}"/>
          </ac:picMkLst>
        </pc:picChg>
      </pc:sldChg>
      <pc:sldChg chg="addSp delSp modSp">
        <pc:chgData name="Lau, Monika" userId="a9f0da01-e848-4160-b2eb-68af69d899e5" providerId="ADAL" clId="{34E81710-490D-46F1-9CD7-EDB870ECFA5A}" dt="2021-08-13T20:12:23.222" v="148"/>
        <pc:sldMkLst>
          <pc:docMk/>
          <pc:sldMk cId="1911906397" sldId="669"/>
        </pc:sldMkLst>
        <pc:picChg chg="add del mod">
          <ac:chgData name="Lau, Monika" userId="a9f0da01-e848-4160-b2eb-68af69d899e5" providerId="ADAL" clId="{34E81710-490D-46F1-9CD7-EDB870ECFA5A}" dt="2021-08-13T20:12:23.222" v="148"/>
          <ac:picMkLst>
            <pc:docMk/>
            <pc:sldMk cId="1911906397" sldId="669"/>
            <ac:picMk id="3" creationId="{E0399A5F-30A7-4FF0-BE59-849949D3AC66}"/>
          </ac:picMkLst>
        </pc:picChg>
        <pc:picChg chg="add mod">
          <ac:chgData name="Lau, Monika" userId="a9f0da01-e848-4160-b2eb-68af69d899e5" providerId="ADAL" clId="{34E81710-490D-46F1-9CD7-EDB870ECFA5A}" dt="2021-08-13T20:12:23.222" v="148"/>
          <ac:picMkLst>
            <pc:docMk/>
            <pc:sldMk cId="1911906397" sldId="669"/>
            <ac:picMk id="5" creationId="{7F2B9F6C-88CD-4F3F-98A9-71699F502EA7}"/>
          </ac:picMkLst>
        </pc:picChg>
      </pc:sldChg>
      <pc:sldChg chg="addSp delSp modSp mod">
        <pc:chgData name="Lau, Monika" userId="a9f0da01-e848-4160-b2eb-68af69d899e5" providerId="ADAL" clId="{34E81710-490D-46F1-9CD7-EDB870ECFA5A}" dt="2021-08-13T20:50:05.118" v="194" actId="478"/>
        <pc:sldMkLst>
          <pc:docMk/>
          <pc:sldMk cId="4147876590" sldId="671"/>
        </pc:sldMkLst>
        <pc:spChg chg="del">
          <ac:chgData name="Lau, Monika" userId="a9f0da01-e848-4160-b2eb-68af69d899e5" providerId="ADAL" clId="{34E81710-490D-46F1-9CD7-EDB870ECFA5A}" dt="2021-08-13T20:50:04.132" v="193" actId="478"/>
          <ac:spMkLst>
            <pc:docMk/>
            <pc:sldMk cId="4147876590" sldId="671"/>
            <ac:spMk id="8" creationId="{08F29091-DE91-4138-8C70-48FAE3414812}"/>
          </ac:spMkLst>
        </pc:spChg>
        <pc:picChg chg="add del mod">
          <ac:chgData name="Lau, Monika" userId="a9f0da01-e848-4160-b2eb-68af69d899e5" providerId="ADAL" clId="{34E81710-490D-46F1-9CD7-EDB870ECFA5A}" dt="2021-08-13T20:15:57.115" v="155"/>
          <ac:picMkLst>
            <pc:docMk/>
            <pc:sldMk cId="4147876590" sldId="671"/>
            <ac:picMk id="3" creationId="{0501514D-F6F3-422D-8C4F-DC2D597BCBAE}"/>
          </ac:picMkLst>
        </pc:picChg>
        <pc:picChg chg="add del mod">
          <ac:chgData name="Lau, Monika" userId="a9f0da01-e848-4160-b2eb-68af69d899e5" providerId="ADAL" clId="{34E81710-490D-46F1-9CD7-EDB870ECFA5A}" dt="2021-08-13T20:16:08.336" v="156"/>
          <ac:picMkLst>
            <pc:docMk/>
            <pc:sldMk cId="4147876590" sldId="671"/>
            <ac:picMk id="5" creationId="{C6E78035-4490-4EA1-9CBE-D43E259DB729}"/>
          </ac:picMkLst>
        </pc:picChg>
        <pc:picChg chg="add del mod">
          <ac:chgData name="Lau, Monika" userId="a9f0da01-e848-4160-b2eb-68af69d899e5" providerId="ADAL" clId="{34E81710-490D-46F1-9CD7-EDB870ECFA5A}" dt="2021-08-13T20:16:30.135" v="157"/>
          <ac:picMkLst>
            <pc:docMk/>
            <pc:sldMk cId="4147876590" sldId="671"/>
            <ac:picMk id="10" creationId="{679EC2FA-61EE-4E70-8CB2-2E7CEFE7C167}"/>
          </ac:picMkLst>
        </pc:picChg>
        <pc:picChg chg="add mod">
          <ac:chgData name="Lau, Monika" userId="a9f0da01-e848-4160-b2eb-68af69d899e5" providerId="ADAL" clId="{34E81710-490D-46F1-9CD7-EDB870ECFA5A}" dt="2021-08-13T20:16:30.135" v="157"/>
          <ac:picMkLst>
            <pc:docMk/>
            <pc:sldMk cId="4147876590" sldId="671"/>
            <ac:picMk id="11" creationId="{2DE0BFE4-D409-4F34-BB5A-FAED911517F1}"/>
          </ac:picMkLst>
        </pc:picChg>
        <pc:cxnChg chg="del mod">
          <ac:chgData name="Lau, Monika" userId="a9f0da01-e848-4160-b2eb-68af69d899e5" providerId="ADAL" clId="{34E81710-490D-46F1-9CD7-EDB870ECFA5A}" dt="2021-08-13T20:50:05.118" v="194" actId="478"/>
          <ac:cxnSpMkLst>
            <pc:docMk/>
            <pc:sldMk cId="4147876590" sldId="671"/>
            <ac:cxnSpMk id="12" creationId="{60DB3B28-7A3D-46B1-9046-090480E8A411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5-4A85-AAC8-5C80E66AC5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5-4A85-AAC8-5C80E66AC5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5-4A85-AAC8-5C80E66AC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843768"/>
        <c:axId val="219843376"/>
        <c:axId val="220750704"/>
      </c:bar3DChart>
      <c:catAx>
        <c:axId val="219843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9843376"/>
        <c:crosses val="autoZero"/>
        <c:auto val="1"/>
        <c:lblAlgn val="ctr"/>
        <c:lblOffset val="100"/>
        <c:noMultiLvlLbl val="0"/>
      </c:catAx>
      <c:valAx>
        <c:axId val="219843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9843768"/>
        <c:crosses val="autoZero"/>
        <c:crossBetween val="between"/>
      </c:valAx>
      <c:serAx>
        <c:axId val="2207507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9843376"/>
        <c:crosses val="autoZero"/>
      </c:serAx>
    </c:plotArea>
    <c:legend>
      <c:legendPos val="r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57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57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FD71D-3FD9-4AF4-A492-A9DB432773C8}" type="datetimeFigureOut">
              <a:rPr lang="en-US" smtClean="0"/>
              <a:t>8/13/2021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337"/>
            <a:ext cx="5608320" cy="36610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8"/>
            <a:ext cx="3038372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8"/>
            <a:ext cx="3038372" cy="4657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2AFC6-5FA1-4207-8160-6138CE3AAC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4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EA2D-F653-47F8-B2EB-4D1F6AFCBE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9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3C24C-337E-45D4-B1F5-1DB3384F6F85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45150-1D27-4473-9F93-A4DA997174CA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04800" y="6455664"/>
            <a:ext cx="381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3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3" y="941832"/>
            <a:ext cx="8856662" cy="507796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9AA8D-5FB4-468E-B58B-0A58D72651F7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D2D34A-D0DB-405B-9E13-95344374DFCE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217840" y="6499476"/>
            <a:ext cx="389695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7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0DD71-F89A-48AC-ADF8-255AD0D1AD9B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8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413" y="990600"/>
            <a:ext cx="4351337" cy="533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90600"/>
            <a:ext cx="4352925" cy="5334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13A91-A49F-4BCE-9B0E-4A49A9CA6859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8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C87C8-906A-4422-9B57-B314D5001B2E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7D608C-583D-421E-A694-DD1DFE7F7A6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198654" y="6303264"/>
            <a:ext cx="368754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3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BAAAE7-FEE2-4A16-AD30-F45C4037B700}" type="slidenum">
              <a:rPr lang="en-US"/>
              <a:pPr/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4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5F03-3457-4AA6-BF1E-2E2F95D71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58BB1-EE9A-42EE-9ED1-2E59CA0A9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4" name="TPChart" hidden="1">
            <a:extLst>
              <a:ext uri="{FF2B5EF4-FFF2-40B4-BE49-F238E27FC236}">
                <a16:creationId xmlns:a16="http://schemas.microsoft.com/office/drawing/2014/main" id="{1A56000E-B3E3-4808-A40C-7C2BC04D16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4596089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92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043-7C2B-410A-A22D-FB49D344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EECE2-066D-42CE-B7A6-61F227186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39BE-44D0-4F6A-8D0D-C62B3E9887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808080">
                <a:alpha val="2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413" y="941832"/>
            <a:ext cx="88566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0346" y="6455664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rgbClr val="B2B2B2"/>
                </a:solidFill>
                <a:effectLst/>
                <a:latin typeface="Georgia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EC9323-B1BB-46CB-96FE-F7116894DE34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002283">
            <a:off x="1686583" y="2592499"/>
            <a:ext cx="5258169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2000" kern="0" dirty="0">
                <a:solidFill>
                  <a:srgbClr val="000000">
                    <a:lumMod val="95000"/>
                  </a:srgbClr>
                </a:solidFill>
                <a:latin typeface="Georgia"/>
              </a:rPr>
              <a:t>Draft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DC869-0168-43FF-BFF0-1A972649D9A2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185201" y="6476496"/>
            <a:ext cx="384926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kern="0" dirty="0">
                <a:solidFill>
                  <a:srgbClr val="061E39"/>
                </a:solidFill>
                <a:latin typeface="YaleNew" panose="02000602050000020003" pitchFamily="50" charset="0"/>
              </a:rPr>
              <a:t>Human Research Protection Program</a:t>
            </a:r>
            <a:endParaRPr lang="en-US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974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3F3F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3F3F3"/>
          </a:solidFill>
          <a:latin typeface="Georgia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E7BBD"/>
        </a:buClr>
        <a:buChar char="•"/>
        <a:defRPr lang="en-US" sz="20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sz="18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lang="en-US" sz="1600" b="0" i="0" dirty="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686868"/>
          </a:solidFill>
          <a:latin typeface="+mj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2.m4a"/><Relationship Id="rId7" Type="http://schemas.openxmlformats.org/officeDocument/2006/relationships/image" Target="../media/image12.svg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7.m4a"/><Relationship Id="rId7" Type="http://schemas.openxmlformats.org/officeDocument/2006/relationships/image" Target="../media/image12.svg"/><Relationship Id="rId2" Type="http://schemas.microsoft.com/office/2007/relationships/media" Target="../media/media17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https://mpclkyalestage6.huronclick.com/Train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hyperlink" Target="mailto:hrpp@yale.edu" TargetMode="External"/><Relationship Id="rId4" Type="http://schemas.openxmlformats.org/officeDocument/2006/relationships/hyperlink" Target="mailto:irb.support@yale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945356"/>
            <a:ext cx="9144000" cy="5150644"/>
          </a:xfrm>
          <a:prstGeom prst="rect">
            <a:avLst/>
          </a:prstGeom>
          <a:solidFill>
            <a:srgbClr val="0F4D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1"/>
              </a:buClr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bg1"/>
              </a:buClr>
              <a:buChar char="–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400">
                <a:solidFill>
                  <a:srgbClr val="0F4D9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033AD8-4478-486C-B407-502DED933E04}"/>
              </a:ext>
            </a:extLst>
          </p:cNvPr>
          <p:cNvSpPr txBox="1">
            <a:spLocks/>
          </p:cNvSpPr>
          <p:nvPr/>
        </p:nvSpPr>
        <p:spPr bwMode="auto">
          <a:xfrm>
            <a:off x="75102" y="1730075"/>
            <a:ext cx="891759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808080">
                <a:alpha val="2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3F3F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F3F3F3"/>
                </a:solidFill>
                <a:latin typeface="Georgia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algn="ctr"/>
            <a:r>
              <a:rPr lang="en-US" kern="0" dirty="0"/>
              <a:t>IRES IRB Changes for Researchers and Staff</a:t>
            </a:r>
          </a:p>
          <a:p>
            <a:pPr algn="ctr"/>
            <a:r>
              <a:rPr lang="en-US" kern="0" dirty="0"/>
              <a:t>Research under External IRB Purview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9E1423-E41F-4B2A-B8E2-51FB821484E5}"/>
              </a:ext>
            </a:extLst>
          </p:cNvPr>
          <p:cNvSpPr txBox="1">
            <a:spLocks/>
          </p:cNvSpPr>
          <p:nvPr/>
        </p:nvSpPr>
        <p:spPr bwMode="auto">
          <a:xfrm>
            <a:off x="419099" y="521996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rgbClr val="B2B2B2"/>
                </a:solidFill>
                <a:effectLst/>
                <a:latin typeface="Georgia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Human Research Protection Program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Version 1.0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Effective Date: August 9, 2021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CCB4224-A76C-4FAB-97F8-42B51E3478CF}"/>
              </a:ext>
            </a:extLst>
          </p:cNvPr>
          <p:cNvSpPr txBox="1">
            <a:spLocks/>
          </p:cNvSpPr>
          <p:nvPr/>
        </p:nvSpPr>
        <p:spPr>
          <a:xfrm>
            <a:off x="381000" y="3271538"/>
            <a:ext cx="8229600" cy="152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Char char="•"/>
              <a:defRPr lang="en-US" sz="20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18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lang="en-US" sz="1600" b="0" i="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686868"/>
                </a:solidFill>
                <a:latin typeface="+mj-lt"/>
                <a:ea typeface="+mn-ea"/>
              </a:defRPr>
            </a:lvl9pPr>
          </a:lstStyle>
          <a:p>
            <a:pPr marL="0" indent="0">
              <a:buNone/>
            </a:pPr>
            <a:endParaRPr lang="en-US" sz="1000" kern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604807-B587-471D-8805-20EAD91F7FF2}"/>
              </a:ext>
            </a:extLst>
          </p:cNvPr>
          <p:cNvCxnSpPr>
            <a:cxnSpLocks/>
          </p:cNvCxnSpPr>
          <p:nvPr/>
        </p:nvCxnSpPr>
        <p:spPr>
          <a:xfrm>
            <a:off x="1752600" y="1770063"/>
            <a:ext cx="5562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02C353-C932-4BFD-841C-B1AEEFC01E22}"/>
              </a:ext>
            </a:extLst>
          </p:cNvPr>
          <p:cNvCxnSpPr>
            <a:cxnSpLocks/>
          </p:cNvCxnSpPr>
          <p:nvPr/>
        </p:nvCxnSpPr>
        <p:spPr>
          <a:xfrm>
            <a:off x="3086100" y="3124200"/>
            <a:ext cx="2819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6DC0C6-E29E-4D64-B749-E64E6CD9D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1029E6-166C-4DC5-8D6E-B0155C3B9820}"/>
              </a:ext>
            </a:extLst>
          </p:cNvPr>
          <p:cNvSpPr txBox="1"/>
          <p:nvPr/>
        </p:nvSpPr>
        <p:spPr>
          <a:xfrm>
            <a:off x="1578176" y="3552943"/>
            <a:ext cx="33528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To begin </a:t>
            </a:r>
            <a:r>
              <a:rPr lang="en-US" sz="1600" i="1" kern="0" dirty="0">
                <a:latin typeface="Calibri" pitchFamily="34" charset="0"/>
              </a:rPr>
              <a:t>voiceover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, click on this symbol at the bottom, next to zoom function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2E060E-EDF9-4F51-897D-C0AE98E39C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552"/>
          <a:stretch/>
        </p:blipFill>
        <p:spPr>
          <a:xfrm>
            <a:off x="5797058" y="3559038"/>
            <a:ext cx="885826" cy="73487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AB2707-AEE3-4D13-9F20-EEB16862E8E0}"/>
              </a:ext>
            </a:extLst>
          </p:cNvPr>
          <p:cNvSpPr/>
          <p:nvPr/>
        </p:nvSpPr>
        <p:spPr bwMode="auto">
          <a:xfrm>
            <a:off x="4878773" y="3740754"/>
            <a:ext cx="764745" cy="253916"/>
          </a:xfrm>
          <a:prstGeom prst="rightArrow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3"/>
    </mc:Choice>
    <mc:Fallback>
      <p:transition spd="slow" advTm="1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EAFE-ABBE-4DC2-8E8F-11826E8D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Navigation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76F958-13F2-432B-AC5C-959281057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976" y="1242656"/>
            <a:ext cx="8856662" cy="4372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9AED1-2C56-4529-96D7-FA5C292F96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10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59AB88-4997-4643-A3E6-6F5CC0D7D3B0}"/>
              </a:ext>
            </a:extLst>
          </p:cNvPr>
          <p:cNvSpPr/>
          <p:nvPr/>
        </p:nvSpPr>
        <p:spPr bwMode="auto">
          <a:xfrm>
            <a:off x="6629400" y="5029200"/>
            <a:ext cx="2419624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31076-7CD6-411D-AEAA-E96F05EDDE8F}"/>
              </a:ext>
            </a:extLst>
          </p:cNvPr>
          <p:cNvSpPr/>
          <p:nvPr/>
        </p:nvSpPr>
        <p:spPr bwMode="auto">
          <a:xfrm>
            <a:off x="7040346" y="5158143"/>
            <a:ext cx="2048012" cy="55685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C5AAA2-D77B-45DC-AF33-7E15747B255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81600" y="5615343"/>
            <a:ext cx="1761360" cy="763887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6C4719-2A98-4FF3-B6DE-D0CB20C61338}"/>
              </a:ext>
            </a:extLst>
          </p:cNvPr>
          <p:cNvSpPr/>
          <p:nvPr/>
        </p:nvSpPr>
        <p:spPr bwMode="auto">
          <a:xfrm>
            <a:off x="26565" y="1142999"/>
            <a:ext cx="1268835" cy="533401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A2816F-83EF-4067-A4AD-B2AEBE59061F}"/>
              </a:ext>
            </a:extLst>
          </p:cNvPr>
          <p:cNvCxnSpPr>
            <a:cxnSpLocks/>
          </p:cNvCxnSpPr>
          <p:nvPr/>
        </p:nvCxnSpPr>
        <p:spPr bwMode="auto">
          <a:xfrm flipH="1">
            <a:off x="1295400" y="960785"/>
            <a:ext cx="2514601" cy="48701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36913B-0CBC-4914-ABFE-8B4E4180B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2"/>
    </mc:Choice>
    <mc:Fallback>
      <p:transition spd="slow" advTm="2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39B2-450C-4FAA-8FDC-605584E93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191000"/>
            <a:ext cx="7772400" cy="1470025"/>
          </a:xfrm>
        </p:spPr>
        <p:txBody>
          <a:bodyPr/>
          <a:lstStyle/>
          <a:p>
            <a:r>
              <a:rPr lang="en-US" dirty="0"/>
              <a:t>Screen Changes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5BA35F-BDAE-487F-A673-714C6B163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5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3"/>
    </mc:Choice>
    <mc:Fallback>
      <p:transition spd="slow" advTm="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9088-C45E-4076-B556-EB00893F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13962B-3B63-456A-9AC9-0BB8EED69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0174" y="2312624"/>
            <a:ext cx="4267252" cy="4164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67638-6FE9-4929-AC61-8C028D82FF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12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6FF83236-2A6E-4E04-941D-D34CF0005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7520" y="4768498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BD14E7-9295-4E5A-8F11-55918BE43C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275"/>
          <a:stretch/>
        </p:blipFill>
        <p:spPr>
          <a:xfrm>
            <a:off x="5333999" y="2036362"/>
            <a:ext cx="3775641" cy="4419302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271786B2-010A-4EE2-9802-2698B599E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73956"/>
              </p:ext>
            </p:extLst>
          </p:nvPr>
        </p:nvGraphicFramePr>
        <p:xfrm>
          <a:off x="-10160" y="737993"/>
          <a:ext cx="9154160" cy="135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4160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60217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990598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Removed question # 7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Added question about type of study (#4)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Minor wording changes in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B24216B-09F5-4850-B4F1-144625ECBC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346" y="4474828"/>
            <a:ext cx="893920" cy="58734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140E61A-AC1F-4369-BEC2-346220D772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46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51"/>
    </mc:Choice>
    <mc:Fallback>
      <p:transition spd="slow" advTm="3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E805-32BD-4D16-94B3-DF646BF2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90C8B3-E9AE-4045-A6CD-64CF0FC8F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1069626"/>
            <a:ext cx="5597038" cy="45691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70C5F-486B-42D5-A6F2-2173F58717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13</a:t>
            </a:fld>
            <a:endParaRPr lang="en-US" dirty="0">
              <a:solidFill>
                <a:srgbClr val="336699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0A62C0-7FCB-4184-B72C-D0DBD6DB945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4343400"/>
            <a:ext cx="19812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1782FAA-D13D-4ECD-B578-E9ADC9DB7989}"/>
              </a:ext>
            </a:extLst>
          </p:cNvPr>
          <p:cNvSpPr/>
          <p:nvPr/>
        </p:nvSpPr>
        <p:spPr bwMode="auto">
          <a:xfrm>
            <a:off x="5334000" y="4038600"/>
            <a:ext cx="2971800" cy="144779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F0A36-5071-44DC-A89A-FB27D712CD4E}"/>
              </a:ext>
            </a:extLst>
          </p:cNvPr>
          <p:cNvSpPr txBox="1"/>
          <p:nvPr/>
        </p:nvSpPr>
        <p:spPr>
          <a:xfrm>
            <a:off x="5562600" y="4191000"/>
            <a:ext cx="26670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Does not require entry unless the Yale PI also serves  as the PI of the overall research.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27BAD3-9689-4B4E-9B5F-764265791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8"/>
    </mc:Choice>
    <mc:Fallback>
      <p:transition spd="slow" advTm="2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93E8-8058-4086-B866-6C0E7B5D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Local Site Information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2492DF-E2E5-4EB1-BC8B-AF4A67EB7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413" y="1358514"/>
            <a:ext cx="8856662" cy="4244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6C304-335B-4E42-B89B-CE51551D14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14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126C74-A29A-4C83-8EED-6212B8F61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2"/>
    </mc:Choice>
    <mc:Fallback>
      <p:transition spd="slow" advTm="34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D12-FD0F-443F-A889-7CE7AD72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8A8BD6-45DB-4087-B77C-B4AF4966D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4800" y="914400"/>
            <a:ext cx="7859842" cy="5307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8E125-CA91-4847-AAEB-454A93412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15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3FF0E-93D3-418F-AD26-24CDCAAC5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833969"/>
            <a:ext cx="893920" cy="5873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A192F7-E56B-43DC-B27D-7E1A50FCC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39"/>
    </mc:Choice>
    <mc:Fallback>
      <p:transition spd="slow" advTm="2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Funding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16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A9CE1-78C1-44C0-999B-11C99235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2" y="3161952"/>
            <a:ext cx="9036122" cy="3095272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5386BAA7-7E7C-406D-A139-EE0CB9E74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5600" y="5541264"/>
            <a:ext cx="914400" cy="914400"/>
          </a:xfrm>
          <a:prstGeom prst="rect">
            <a:avLst/>
          </a:prstGeom>
        </p:spPr>
      </p:pic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E27F7DC9-A90C-4027-8189-CCA368C3B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72209"/>
              </p:ext>
            </p:extLst>
          </p:nvPr>
        </p:nvGraphicFramePr>
        <p:xfrm>
          <a:off x="-10160" y="737994"/>
          <a:ext cx="9154160" cy="816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54160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262001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5106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Removed question #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BDB987C-9E50-4496-B36F-4B700E9AE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25" y="1667737"/>
            <a:ext cx="2172003" cy="1228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9DBBD2-CAB0-4882-83A0-FFB6B5510B6D}"/>
              </a:ext>
            </a:extLst>
          </p:cNvPr>
          <p:cNvSpPr/>
          <p:nvPr/>
        </p:nvSpPr>
        <p:spPr bwMode="auto">
          <a:xfrm>
            <a:off x="5056699" y="1792245"/>
            <a:ext cx="2971800" cy="144779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4C7BFC-22D1-4850-8BD8-4AF771E643A7}"/>
              </a:ext>
            </a:extLst>
          </p:cNvPr>
          <p:cNvCxnSpPr>
            <a:cxnSpLocks/>
          </p:cNvCxnSpPr>
          <p:nvPr/>
        </p:nvCxnSpPr>
        <p:spPr bwMode="auto">
          <a:xfrm>
            <a:off x="2590800" y="2057400"/>
            <a:ext cx="1981200" cy="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D3DC78-7DAC-4AB0-8C3F-DC6FB6258323}"/>
              </a:ext>
            </a:extLst>
          </p:cNvPr>
          <p:cNvSpPr txBox="1"/>
          <p:nvPr/>
        </p:nvSpPr>
        <p:spPr>
          <a:xfrm>
            <a:off x="5235575" y="2034021"/>
            <a:ext cx="266700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There are two entries for funding sources. </a:t>
            </a:r>
            <a:r>
              <a:rPr lang="en-US" sz="1600" u="sng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Use only Study Funding Sources.</a:t>
            </a:r>
            <a:endParaRPr kumimoji="0" lang="en-US" sz="1600" u="sng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9F69DF5-A887-4FA9-B6DF-C00BB747A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51"/>
    </mc:Choice>
    <mc:Fallback>
      <p:transition spd="slow" advTm="2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Study Scope: Questions Removed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17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A3C2C-4C46-41AE-B67B-7A0A043FD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51" y="999492"/>
            <a:ext cx="5173759" cy="5440792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6953FE4D-D22A-4736-99D6-D86B3E944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3630" y="999492"/>
            <a:ext cx="914400" cy="914400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26D44CAE-BBAD-482D-9AE6-02551CEE7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0330" y="3962400"/>
            <a:ext cx="3810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A0E80B-08AB-4556-9B52-209DDA51F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200" y="2134127"/>
            <a:ext cx="3762762" cy="4473937"/>
          </a:xfrm>
          <a:prstGeom prst="rect">
            <a:avLst/>
          </a:prstGeom>
        </p:spPr>
      </p:pic>
      <p:pic>
        <p:nvPicPr>
          <p:cNvPr id="11" name="Graphic 10" descr="Close with solid fill">
            <a:extLst>
              <a:ext uri="{FF2B5EF4-FFF2-40B4-BE49-F238E27FC236}">
                <a16:creationId xmlns:a16="http://schemas.microsoft.com/office/drawing/2014/main" id="{962367C0-905B-4AE2-BF31-A9B9B9409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54254" y="2210327"/>
            <a:ext cx="914400" cy="914400"/>
          </a:xfrm>
          <a:prstGeom prst="rect">
            <a:avLst/>
          </a:prstGeom>
        </p:spPr>
      </p:pic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AA673BF-4D1A-48D9-AECE-1D95C6000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9092" y="4747092"/>
            <a:ext cx="914400" cy="914400"/>
          </a:xfrm>
          <a:prstGeom prst="rect">
            <a:avLst/>
          </a:prstGeom>
        </p:spPr>
      </p:pic>
      <p:pic>
        <p:nvPicPr>
          <p:cNvPr id="13" name="Graphic 12" descr="Close with solid fill">
            <a:extLst>
              <a:ext uri="{FF2B5EF4-FFF2-40B4-BE49-F238E27FC236}">
                <a16:creationId xmlns:a16="http://schemas.microsoft.com/office/drawing/2014/main" id="{838696CC-33CF-4380-8C2C-CA5112DB8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6292" y="5693664"/>
            <a:ext cx="914400" cy="914400"/>
          </a:xfrm>
          <a:prstGeom prst="rect">
            <a:avLst/>
          </a:prstGeom>
        </p:spPr>
      </p:pic>
      <p:pic>
        <p:nvPicPr>
          <p:cNvPr id="14" name="Graphic 13" descr="Close with solid fill">
            <a:extLst>
              <a:ext uri="{FF2B5EF4-FFF2-40B4-BE49-F238E27FC236}">
                <a16:creationId xmlns:a16="http://schemas.microsoft.com/office/drawing/2014/main" id="{FED4C0D1-BD13-45F8-BC52-C043085D7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3765" y="1632549"/>
            <a:ext cx="914400" cy="9144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683FEB12-554B-476D-9359-5053AA583B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46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5"/>
    </mc:Choice>
    <mc:Fallback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72830-7536-4C95-AAD1-E0F241F0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Scope: Questions Added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EC7481-4B77-4EB2-92A0-2F1958C9A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655" y="899185"/>
            <a:ext cx="7345146" cy="5617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C3277-7F1E-41F4-AD78-D2FF43E5AC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18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F38844-4801-45C1-9668-E1BC6A1B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3"/>
    </mc:Choice>
    <mc:Fallback>
      <p:transition spd="slow" advTm="1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123A5-F101-4FF0-A96D-8F418B87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Research 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5D622-896B-4F07-8D03-50097AE1D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19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EAA7C-59CF-412B-865F-A5A67E89A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19600" y="111853"/>
            <a:ext cx="1828800" cy="1201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48AB24-6685-4D21-B344-8889A4BDA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3447"/>
            <a:ext cx="9144000" cy="3385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669DF-4793-4C00-A22E-11FC5AF9C512}"/>
              </a:ext>
            </a:extLst>
          </p:cNvPr>
          <p:cNvSpPr txBox="1"/>
          <p:nvPr/>
        </p:nvSpPr>
        <p:spPr>
          <a:xfrm>
            <a:off x="990600" y="5257800"/>
            <a:ext cx="7696200" cy="5847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Many pre-populated research locations at Yale available for selection, including all Smilow Hospital Care Centers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82EA0A-4730-4072-B477-6C3337B8483C}"/>
              </a:ext>
            </a:extLst>
          </p:cNvPr>
          <p:cNvCxnSpPr>
            <a:cxnSpLocks/>
          </p:cNvCxnSpPr>
          <p:nvPr/>
        </p:nvCxnSpPr>
        <p:spPr bwMode="auto">
          <a:xfrm flipV="1">
            <a:off x="3124200" y="2856984"/>
            <a:ext cx="1920875" cy="24008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CE74DCC-C159-4132-BAF7-B56297062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4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0"/>
    </mc:Choice>
    <mc:Fallback>
      <p:transition spd="slow" advTm="17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B75C-E82D-45F4-908B-E1C27AD2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20A0A-7FA4-4A87-A56D-69708C45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75" y="990598"/>
            <a:ext cx="8856662" cy="5077968"/>
          </a:xfrm>
        </p:spPr>
        <p:txBody>
          <a:bodyPr/>
          <a:lstStyle/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/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910A-F39F-4631-9827-FF5E738B7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55BEFA-0C02-4B9D-A7FF-4FDB05E83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559701"/>
              </p:ext>
            </p:extLst>
          </p:nvPr>
        </p:nvGraphicFramePr>
        <p:xfrm>
          <a:off x="609600" y="1397000"/>
          <a:ext cx="7696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6194352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47778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Slide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0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230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Screen Specific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8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Workflow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928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Study Updates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0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First action on protocols after the upgrade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13662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DE6C3AC-1664-4451-86BB-4C0E11DE3D07}"/>
              </a:ext>
            </a:extLst>
          </p:cNvPr>
          <p:cNvSpPr txBox="1"/>
          <p:nvPr/>
        </p:nvSpPr>
        <p:spPr>
          <a:xfrm>
            <a:off x="617989" y="4953000"/>
            <a:ext cx="5791200" cy="6647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https://mpclkyalestage6.huronclick.com/Training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EA67A7-BEEB-4EB0-91A6-65C8B661F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1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9"/>
    </mc:Choice>
    <mc:Fallback>
      <p:transition spd="slow" advTm="2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1E93-0DDF-4E79-BB15-51CB5544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vs. local documents for multisite research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57B320-1CE7-4535-833F-DD80E76F4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9747"/>
          <a:stretch/>
        </p:blipFill>
        <p:spPr>
          <a:xfrm>
            <a:off x="43743" y="940965"/>
            <a:ext cx="5220603" cy="18190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1903D-912A-464A-8D1B-026A9523C5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20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1D13E-CC49-405A-AF75-7974CD6BEB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57" y="968899"/>
            <a:ext cx="2193040" cy="4516103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90E95649-B599-49F4-9F56-6CD58AA507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05" b="7572"/>
          <a:stretch/>
        </p:blipFill>
        <p:spPr bwMode="auto">
          <a:xfrm>
            <a:off x="57026" y="3505200"/>
            <a:ext cx="5595057" cy="279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D6097C-9B59-4DAB-AAD0-802010A8FF53}"/>
              </a:ext>
            </a:extLst>
          </p:cNvPr>
          <p:cNvCxnSpPr>
            <a:cxnSpLocks/>
          </p:cNvCxnSpPr>
          <p:nvPr/>
        </p:nvCxnSpPr>
        <p:spPr bwMode="auto">
          <a:xfrm>
            <a:off x="2255015" y="1322909"/>
            <a:ext cx="4147042" cy="241089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FABC679-809B-44E9-94A0-08E8E11BEE63}"/>
              </a:ext>
            </a:extLst>
          </p:cNvPr>
          <p:cNvSpPr/>
          <p:nvPr/>
        </p:nvSpPr>
        <p:spPr bwMode="auto">
          <a:xfrm>
            <a:off x="6402057" y="3610306"/>
            <a:ext cx="1294143" cy="109415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749C62-62F3-4EC7-80A9-39361D78875F}"/>
              </a:ext>
            </a:extLst>
          </p:cNvPr>
          <p:cNvSpPr/>
          <p:nvPr/>
        </p:nvSpPr>
        <p:spPr bwMode="auto">
          <a:xfrm>
            <a:off x="1143000" y="5357558"/>
            <a:ext cx="2514600" cy="109415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3634B9-02DD-48BC-B6F7-139F0139CD90}"/>
              </a:ext>
            </a:extLst>
          </p:cNvPr>
          <p:cNvCxnSpPr>
            <a:cxnSpLocks/>
          </p:cNvCxnSpPr>
          <p:nvPr/>
        </p:nvCxnSpPr>
        <p:spPr bwMode="auto">
          <a:xfrm>
            <a:off x="2255015" y="1322909"/>
            <a:ext cx="486929" cy="3758767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444AA4-FF85-4E91-8B38-44BB564D46F6}"/>
              </a:ext>
            </a:extLst>
          </p:cNvPr>
          <p:cNvSpPr txBox="1"/>
          <p:nvPr/>
        </p:nvSpPr>
        <p:spPr>
          <a:xfrm>
            <a:off x="7539767" y="2957763"/>
            <a:ext cx="1243785" cy="5847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Sponsor templates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709E9-9AD3-4BFA-B1D3-55C3439161CE}"/>
              </a:ext>
            </a:extLst>
          </p:cNvPr>
          <p:cNvSpPr txBox="1"/>
          <p:nvPr/>
        </p:nvSpPr>
        <p:spPr>
          <a:xfrm>
            <a:off x="7800760" y="4607995"/>
            <a:ext cx="1243785" cy="584775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Yale versions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651E751-5475-488A-BE88-59AD215AC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5"/>
    </mc:Choice>
    <mc:Fallback>
      <p:transition spd="slow" advTm="4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918C-C4A6-4061-9AE6-48C5D50D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Consent Forms and Recruitment Materials &amp;</a:t>
            </a:r>
            <a:br>
              <a:rPr lang="en-US" sz="2400" dirty="0"/>
            </a:br>
            <a:r>
              <a:rPr lang="en-US" sz="2400" dirty="0"/>
              <a:t>Supporting Documents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F065A-8494-4F44-AAE1-D33B50D9A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21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F2C10F33-EAD9-411F-B7D9-D8B418AC4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06574"/>
              </p:ext>
            </p:extLst>
          </p:nvPr>
        </p:nvGraphicFramePr>
        <p:xfrm>
          <a:off x="80962" y="941832"/>
          <a:ext cx="898207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075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51959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3404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Name of the screen was revised from ‘Consent Forms and Recruitment Materials ’ to ‘Local Site Documents’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Page now includes selection from Supporting Documents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6B9479-D750-458C-B1EF-B298CE948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962" y="1764792"/>
            <a:ext cx="8506422" cy="4711862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0BAA3A-FBD2-4FBE-89B4-02AE292AE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5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6"/>
    </mc:Choice>
    <mc:Fallback>
      <p:transition spd="slow" advTm="2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Use of Technology in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22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F5301-2CCC-4F1B-A40E-63219E34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25" y="2598964"/>
            <a:ext cx="8532945" cy="3192236"/>
          </a:xfrm>
          <a:prstGeom prst="rect">
            <a:avLst/>
          </a:prstGeom>
        </p:spPr>
      </p:pic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C178252E-BC4E-43BD-B805-DB9D76C9E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141632"/>
              </p:ext>
            </p:extLst>
          </p:nvPr>
        </p:nvGraphicFramePr>
        <p:xfrm>
          <a:off x="80962" y="903732"/>
          <a:ext cx="898207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2075">
                  <a:extLst>
                    <a:ext uri="{9D8B030D-6E8A-4147-A177-3AD203B41FA5}">
                      <a16:colId xmlns:a16="http://schemas.microsoft.com/office/drawing/2014/main" val="2500067534"/>
                    </a:ext>
                  </a:extLst>
                </a:gridCol>
              </a:tblGrid>
              <a:tr h="351959">
                <a:tc>
                  <a:txBody>
                    <a:bodyPr/>
                    <a:lstStyle/>
                    <a:p>
                      <a:r>
                        <a:rPr lang="en-US" dirty="0"/>
                        <a:t>REVISIONS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454720"/>
                  </a:ext>
                </a:extLst>
              </a:tr>
              <a:tr h="434047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Added section about Specimens and Tissue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Minor reorganization on question on the page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56336"/>
                  </a:ext>
                </a:extLst>
              </a:tr>
            </a:tbl>
          </a:graphicData>
        </a:graphic>
      </p:graphicFrame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C869327-4D80-4344-91B8-FC4EB1921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14600" y="1944624"/>
            <a:ext cx="1606128" cy="105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4453446-3C74-481E-9E5E-2F8BC756C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2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3"/>
    </mc:Choice>
    <mc:Fallback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E41144-C886-4B2E-A32D-BC3B885EF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72000"/>
            <a:ext cx="7772400" cy="1470025"/>
          </a:xfrm>
        </p:spPr>
        <p:txBody>
          <a:bodyPr/>
          <a:lstStyle/>
          <a:p>
            <a:r>
              <a:rPr lang="en-US" dirty="0"/>
              <a:t>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2F1A7-6A44-4B5B-8A62-A8BB8268A7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23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1EFC561-3DF6-40E3-842C-25DB182AD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9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88"/>
    </mc:Choice>
    <mc:Fallback>
      <p:transition spd="slow" advTm="1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D84-C2F8-4017-AEDB-0FE1CAA4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1E819-D3E3-4A09-8495-FA58DB647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3257" y="3607396"/>
            <a:ext cx="8497486" cy="15623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2041C-1723-4735-BA2D-C26BD5740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24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15EC9-E2A2-4BF5-932E-8E170FEE3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72" y="1394683"/>
            <a:ext cx="6477000" cy="15800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8D397-103A-4D1E-9DA8-42A96D698B7E}"/>
              </a:ext>
            </a:extLst>
          </p:cNvPr>
          <p:cNvSpPr txBox="1"/>
          <p:nvPr/>
        </p:nvSpPr>
        <p:spPr>
          <a:xfrm>
            <a:off x="6789072" y="1394683"/>
            <a:ext cx="2031671" cy="338554"/>
          </a:xfrm>
          <a:prstGeom prst="rect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Authorization Letter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8C4A512-EB0F-42AA-BD85-0844B1449DD5}"/>
              </a:ext>
            </a:extLst>
          </p:cNvPr>
          <p:cNvCxnSpPr/>
          <p:nvPr/>
        </p:nvCxnSpPr>
        <p:spPr bwMode="auto">
          <a:xfrm flipH="1">
            <a:off x="6248400" y="1524000"/>
            <a:ext cx="54067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EB9C35-944D-466B-A73A-E35E7132BD66}"/>
              </a:ext>
            </a:extLst>
          </p:cNvPr>
          <p:cNvSpPr txBox="1"/>
          <p:nvPr/>
        </p:nvSpPr>
        <p:spPr>
          <a:xfrm>
            <a:off x="6789072" y="5802398"/>
            <a:ext cx="2031671" cy="338554"/>
          </a:xfrm>
          <a:prstGeom prst="rect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Authorization Letter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02AD9C-310A-4746-8BDC-91380A9B5E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518736" y="5029200"/>
            <a:ext cx="270337" cy="738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DA94B7-1B85-48C3-BC3A-BBED7F8EBE47}"/>
              </a:ext>
            </a:extLst>
          </p:cNvPr>
          <p:cNvSpPr txBox="1"/>
          <p:nvPr/>
        </p:nvSpPr>
        <p:spPr>
          <a:xfrm>
            <a:off x="457200" y="3124200"/>
            <a:ext cx="25146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sng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Revised Process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E7EFDB-7128-45E8-92BD-68B53DD2D788}"/>
              </a:ext>
            </a:extLst>
          </p:cNvPr>
          <p:cNvSpPr txBox="1"/>
          <p:nvPr/>
        </p:nvSpPr>
        <p:spPr>
          <a:xfrm>
            <a:off x="495300" y="1245195"/>
            <a:ext cx="25146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sng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Current Process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: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F738FA74-84C5-41CB-ACAB-04EF2332D3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00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97"/>
    </mc:Choice>
    <mc:Fallback>
      <p:transition spd="slow" advTm="4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F084-269D-42B6-995C-29584942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with Authorization to Use External IRB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573AE0-18AF-4C3A-8E6F-7FF7956A9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9044415" cy="28194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56614-EE02-47CC-B22D-C4D385613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25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1C2C81-4E71-4FEC-9783-669404C8F2A1}"/>
              </a:ext>
            </a:extLst>
          </p:cNvPr>
          <p:cNvSpPr/>
          <p:nvPr/>
        </p:nvSpPr>
        <p:spPr bwMode="auto">
          <a:xfrm>
            <a:off x="5257800" y="2057400"/>
            <a:ext cx="3786615" cy="2286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ABC35-B0EB-48E0-9882-4FF3B06022D2}"/>
              </a:ext>
            </a:extLst>
          </p:cNvPr>
          <p:cNvSpPr txBox="1"/>
          <p:nvPr/>
        </p:nvSpPr>
        <p:spPr>
          <a:xfrm>
            <a:off x="6705600" y="3325255"/>
            <a:ext cx="2031671" cy="338554"/>
          </a:xfrm>
          <a:prstGeom prst="rect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Authorization Letter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BF298E-5CD6-469E-A7D7-34732C1D77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153400" y="2357738"/>
            <a:ext cx="270337" cy="738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095DCE-AC21-4BA8-BA76-CDC62065F0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44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8"/>
    </mc:Choice>
    <mc:Fallback>
      <p:transition spd="slow" advTm="1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ED48-E2EB-4745-B18C-C46A5B04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initial approval letter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9797B0-85A7-4B1D-A080-D440CA880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5413" y="957436"/>
            <a:ext cx="8856662" cy="50463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B80D7-2C16-4014-8134-04002AC16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26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67D24-31D3-4FE0-B928-FDBFFD1F1885}"/>
              </a:ext>
            </a:extLst>
          </p:cNvPr>
          <p:cNvSpPr txBox="1"/>
          <p:nvPr/>
        </p:nvSpPr>
        <p:spPr>
          <a:xfrm>
            <a:off x="304801" y="4114800"/>
            <a:ext cx="1447800" cy="304800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FE70877-5EA9-4E40-AC1B-85F3D3D496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178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3"/>
    </mc:Choice>
    <mc:Fallback>
      <p:transition spd="slow"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D6091-A26F-44A0-AC25-05C39166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 of the IRB Approval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CF1309-B0B3-4748-A604-E747FAEB3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789" y="1752600"/>
            <a:ext cx="8902422" cy="23769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DE6D2-B895-419F-9C0B-886B94C7AD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27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E549E-0CED-4AA9-BD85-25FC14711403}"/>
              </a:ext>
            </a:extLst>
          </p:cNvPr>
          <p:cNvSpPr txBox="1"/>
          <p:nvPr/>
        </p:nvSpPr>
        <p:spPr>
          <a:xfrm>
            <a:off x="6781800" y="3482562"/>
            <a:ext cx="2031671" cy="584775"/>
          </a:xfrm>
          <a:prstGeom prst="rect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Acknowledgment Letter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F89B00-380B-4067-BDFA-6758A4054B7F}"/>
              </a:ext>
            </a:extLst>
          </p:cNvPr>
          <p:cNvSpPr/>
          <p:nvPr/>
        </p:nvSpPr>
        <p:spPr bwMode="auto">
          <a:xfrm>
            <a:off x="5791200" y="2487055"/>
            <a:ext cx="3232011" cy="17994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477B32-A23D-48DD-934C-3C2515ADF2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2681413"/>
            <a:ext cx="270337" cy="7389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A5B509-C890-46D4-A495-F1911F12C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0"/>
    </mc:Choice>
    <mc:Fallback>
      <p:transition spd="slow" advTm="1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C350F7-DB50-49C2-B8F8-0949A8156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114800"/>
            <a:ext cx="7772400" cy="1470025"/>
          </a:xfrm>
        </p:spPr>
        <p:txBody>
          <a:bodyPr/>
          <a:lstStyle/>
          <a:p>
            <a:r>
              <a:rPr lang="en-US" dirty="0"/>
              <a:t>Study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D3F4-8ACC-4461-9962-1E35730DC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28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D8C688-998E-4565-962D-520733514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8"/>
    </mc:Choice>
    <mc:Fallback>
      <p:transition spd="slow" advTm="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2E2F-1926-4409-9E99-F68BD9B4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study updates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48AAFA-8BFE-4176-8412-321A2FB07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175" y="1219200"/>
            <a:ext cx="8856662" cy="3138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2D2B-68EA-4726-BFFD-E91D53D23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29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2C24-3E8A-4973-8AE2-55BF44155BDD}"/>
              </a:ext>
            </a:extLst>
          </p:cNvPr>
          <p:cNvSpPr txBox="1"/>
          <p:nvPr/>
        </p:nvSpPr>
        <p:spPr>
          <a:xfrm>
            <a:off x="5943600" y="4562420"/>
            <a:ext cx="2819400" cy="206210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Basic Local Site Information (including PI)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Study Team Members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Local Research Locations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Local Site Documents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Use of Technology in Research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9091-DE91-4138-8C70-48FAE3414812}"/>
              </a:ext>
            </a:extLst>
          </p:cNvPr>
          <p:cNvSpPr txBox="1"/>
          <p:nvPr/>
        </p:nvSpPr>
        <p:spPr>
          <a:xfrm>
            <a:off x="1295400" y="4597374"/>
            <a:ext cx="2286000" cy="152041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Basic Information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External IRB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Funding Source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Study Scope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Study Documents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B7A6CF-E0B9-41CA-81F4-76E65D31E147}"/>
              </a:ext>
            </a:extLst>
          </p:cNvPr>
          <p:cNvCxnSpPr>
            <a:cxnSpLocks/>
          </p:cNvCxnSpPr>
          <p:nvPr/>
        </p:nvCxnSpPr>
        <p:spPr bwMode="auto">
          <a:xfrm>
            <a:off x="1828800" y="3406629"/>
            <a:ext cx="4257638" cy="11714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DB3B28-7A3D-46B1-9046-090480E8A411}"/>
              </a:ext>
            </a:extLst>
          </p:cNvPr>
          <p:cNvCxnSpPr>
            <a:cxnSpLocks/>
            <a:endCxn id="8" idx="0"/>
          </p:cNvCxnSpPr>
          <p:nvPr/>
        </p:nvCxnSpPr>
        <p:spPr bwMode="auto">
          <a:xfrm>
            <a:off x="1848149" y="3818959"/>
            <a:ext cx="590251" cy="778415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EB83047-C8B6-4781-8717-5C824DE6D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1"/>
    </mc:Choice>
    <mc:Fallback>
      <p:transition spd="slow" advTm="4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700" dirty="0"/>
          </a:p>
          <a:p>
            <a:pPr lvl="0"/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</a:t>
            </a:fld>
            <a:endParaRPr lang="en-US" dirty="0">
              <a:solidFill>
                <a:srgbClr val="336699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8AB4193-B416-47C5-B537-C8E37F34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308623"/>
              </p:ext>
            </p:extLst>
          </p:nvPr>
        </p:nvGraphicFramePr>
        <p:xfrm>
          <a:off x="228600" y="868261"/>
          <a:ext cx="8789987" cy="5307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093065442"/>
                    </a:ext>
                  </a:extLst>
                </a:gridCol>
                <a:gridCol w="6427787">
                  <a:extLst>
                    <a:ext uri="{9D8B030D-6E8A-4147-A177-3AD203B41FA5}">
                      <a16:colId xmlns:a16="http://schemas.microsoft.com/office/drawing/2014/main" val="2371424113"/>
                    </a:ext>
                  </a:extLst>
                </a:gridCol>
              </a:tblGrid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Change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671465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Dashboard vs. My Inbox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Shortcuts to Library, Help Center, IRB Submissions, IRB Reports moved from Menu to top screen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Consolidated ‘Create New Study’ and ‘Create RNI’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Revised feel and look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Added menu for screens to study level navigation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64616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Screens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Added/removed questions on screens</a:t>
                      </a:r>
                    </a:p>
                    <a:p>
                      <a:r>
                        <a:rPr lang="en-US" dirty="0"/>
                        <a:t>Enhanced Yale specific pages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658356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Updating study records with first CR</a:t>
                      </a:r>
                    </a:p>
                    <a:p>
                      <a:r>
                        <a:rPr lang="en-US" dirty="0"/>
                        <a:t>Updating study records via updates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455683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CCD4DC-664A-422E-8390-C6F157F43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1"/>
    </mc:Choice>
    <mc:Fallback>
      <p:transition spd="slow" advTm="3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FA357-40CB-4A3A-BE3F-4F37C036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Details: Funding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D7ED9-4FC8-49FA-8369-646DA9ECF0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30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305DAB-582C-4B1D-BF8D-0FBFF7B5E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413" y="2057400"/>
            <a:ext cx="8856662" cy="354816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3A2A8-336B-49A7-ABC8-F64B954C1CFA}"/>
              </a:ext>
            </a:extLst>
          </p:cNvPr>
          <p:cNvSpPr txBox="1"/>
          <p:nvPr/>
        </p:nvSpPr>
        <p:spPr>
          <a:xfrm>
            <a:off x="175906" y="4114800"/>
            <a:ext cx="1447799" cy="30480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58DDF1-3273-4259-9D92-8DEC96C44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5"/>
    </mc:Choice>
    <mc:Fallback>
      <p:transition spd="slow" advTm="9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E453-1BCD-41CF-94A5-2ED1C9B5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Study Details: Explain the change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AA1794-451C-4541-9959-97950370A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6523" y="941388"/>
            <a:ext cx="8854442" cy="50784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73732-BAB3-4A7F-9BC8-BF920E2045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31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2B9F6C-88CD-4F3F-98A9-71699F502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14"/>
    </mc:Choice>
    <mc:Fallback>
      <p:transition spd="slow" advTm="10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302C627-5EBD-417E-8473-60809B88D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896"/>
          <a:stretch/>
        </p:blipFill>
        <p:spPr>
          <a:xfrm>
            <a:off x="457200" y="990600"/>
            <a:ext cx="7765935" cy="48805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03FE1-151F-4E54-8EDA-34D265E7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Step1: Add A Comment to Notify HRPP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5E640-729A-4424-9D9A-0507171A38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32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ABBCA-A310-43E6-9C18-4883DAC57974}"/>
              </a:ext>
            </a:extLst>
          </p:cNvPr>
          <p:cNvSpPr txBox="1"/>
          <p:nvPr/>
        </p:nvSpPr>
        <p:spPr>
          <a:xfrm>
            <a:off x="762000" y="4191000"/>
            <a:ext cx="1066800" cy="30480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48E7B-176A-4620-9125-4DF9627FAA93}"/>
              </a:ext>
            </a:extLst>
          </p:cNvPr>
          <p:cNvSpPr txBox="1"/>
          <p:nvPr/>
        </p:nvSpPr>
        <p:spPr>
          <a:xfrm>
            <a:off x="4340167" y="5486400"/>
            <a:ext cx="1181090" cy="19392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E8228B-0794-4CD7-98F3-9375259C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4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1"/>
    </mc:Choice>
    <mc:Fallback>
      <p:transition spd="slow" advTm="16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759E-46A5-46BC-9FD2-4B896FE1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Finalize Study Updates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E154A-F089-476F-96CB-FBBFAB71A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33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458C3-629D-4A5C-9187-FF813ACCD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1819"/>
            <a:ext cx="9144000" cy="27804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0108F-76B4-45A7-928A-2C4E0A132727}"/>
              </a:ext>
            </a:extLst>
          </p:cNvPr>
          <p:cNvSpPr txBox="1"/>
          <p:nvPr/>
        </p:nvSpPr>
        <p:spPr>
          <a:xfrm>
            <a:off x="0" y="3276600"/>
            <a:ext cx="1447799" cy="30480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90BE91-BED5-4102-AA0F-F9F4E6C18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0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1"/>
    </mc:Choice>
    <mc:Fallback>
      <p:transition spd="slow" advTm="15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2E2F-1926-4409-9E99-F68BD9B4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study updates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48AAFA-8BFE-4176-8412-321A2FB07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175" y="1219200"/>
            <a:ext cx="8856662" cy="3138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72D2B-68EA-4726-BFFD-E91D53D23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34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8F2C24-3E8A-4973-8AE2-55BF44155BDD}"/>
              </a:ext>
            </a:extLst>
          </p:cNvPr>
          <p:cNvSpPr txBox="1"/>
          <p:nvPr/>
        </p:nvSpPr>
        <p:spPr>
          <a:xfrm>
            <a:off x="5943600" y="4562420"/>
            <a:ext cx="2819400" cy="206210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Basic Local Site Information (including PI)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Study Team Member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Local Research Locations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lang="en-US" sz="1600" kern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Local Site Documents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</a:rPr>
              <a:t>Use of Technology in Research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B7A6CF-E0B9-41CA-81F4-76E65D31E147}"/>
              </a:ext>
            </a:extLst>
          </p:cNvPr>
          <p:cNvCxnSpPr>
            <a:cxnSpLocks/>
          </p:cNvCxnSpPr>
          <p:nvPr/>
        </p:nvCxnSpPr>
        <p:spPr bwMode="auto">
          <a:xfrm>
            <a:off x="1828800" y="3406629"/>
            <a:ext cx="4257638" cy="1171441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E0BFE4-D409-4F34-BB5A-FAED91151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3"/>
    </mc:Choice>
    <mc:Fallback>
      <p:transition spd="slow" advTm="1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569DA5-1158-4408-A5E8-7A29A729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278464"/>
            <a:ext cx="6535622" cy="339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672E1-AD53-48B3-BFF0-41AFFEBA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Continuing Review 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785F3-4AB1-44EB-B4A3-E7BFC9DC0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35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58117-0D2A-48EE-A5F0-616E8B532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75" y="914400"/>
            <a:ext cx="1739493" cy="2209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D9CC8-C3CC-4E5E-AFAD-4FF94D431CC6}"/>
              </a:ext>
            </a:extLst>
          </p:cNvPr>
          <p:cNvSpPr/>
          <p:nvPr/>
        </p:nvSpPr>
        <p:spPr bwMode="auto">
          <a:xfrm>
            <a:off x="130175" y="1981200"/>
            <a:ext cx="1739493" cy="40854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6A04B5-E5CE-43D2-AF48-D1F85D4BC742}"/>
              </a:ext>
            </a:extLst>
          </p:cNvPr>
          <p:cNvCxnSpPr>
            <a:cxnSpLocks/>
          </p:cNvCxnSpPr>
          <p:nvPr/>
        </p:nvCxnSpPr>
        <p:spPr bwMode="auto">
          <a:xfrm>
            <a:off x="1776845" y="2070872"/>
            <a:ext cx="2642755" cy="28059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FD7F5DC-C375-4F06-A0E1-BB1103A35829}"/>
              </a:ext>
            </a:extLst>
          </p:cNvPr>
          <p:cNvSpPr/>
          <p:nvPr/>
        </p:nvSpPr>
        <p:spPr bwMode="auto">
          <a:xfrm>
            <a:off x="4383280" y="4732929"/>
            <a:ext cx="1668188" cy="28774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31FAE9-42CF-41F6-9592-4E4CB86C0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4"/>
    </mc:Choice>
    <mc:Fallback>
      <p:transition spd="slow" advTm="2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5C95-B15F-4F57-A20F-76CBDF1E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Updating Continuing Review Dates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333DE7-7D03-424F-81CF-563A68264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4782" y="941388"/>
            <a:ext cx="8057923" cy="50784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61EFF-0E3A-4766-ADD2-B3E477B5F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36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8833C2-51E8-4EEE-92FD-6C2876546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53"/>
    </mc:Choice>
    <mc:Fallback>
      <p:transition spd="slow" advTm="34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B9A3-2A0B-4ECF-9A8D-6DB84FF57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876800"/>
            <a:ext cx="7772400" cy="1089025"/>
          </a:xfrm>
        </p:spPr>
        <p:txBody>
          <a:bodyPr/>
          <a:lstStyle/>
          <a:p>
            <a:r>
              <a:rPr lang="en-US" dirty="0"/>
              <a:t>First Actions on Existing Protocols After Upgrade</a:t>
            </a:r>
            <a:br>
              <a:rPr lang="en-US" sz="2800" dirty="0">
                <a:latin typeface="+mj-lt"/>
                <a:ea typeface="+mj-ea"/>
                <a:cs typeface="+mj-cs"/>
              </a:rPr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3B1A31-EB4F-4A1C-B735-E89B366CE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8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3"/>
    </mc:Choice>
    <mc:Fallback>
      <p:transition spd="slow" advTm="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CA806-0177-490A-89CD-1A6404E4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‘Validate’ to view missing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F2170-982E-48A2-A8D1-78571A367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38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FE57E-3F70-489E-8476-8F5324A2511A}"/>
              </a:ext>
            </a:extLst>
          </p:cNvPr>
          <p:cNvSpPr txBox="1"/>
          <p:nvPr/>
        </p:nvSpPr>
        <p:spPr>
          <a:xfrm>
            <a:off x="4496324" y="3146495"/>
            <a:ext cx="4302139" cy="2209836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Use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Validate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before submitting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Initial requests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and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Site Modifications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(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that include Technology-Data-Specimens information).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Any time - update the Study Scope questions regarding repositories using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Update Study Details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FBBFA9-4063-47F5-BC6C-03AD4A581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861" y="820646"/>
            <a:ext cx="4302139" cy="22320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33AAB0-2565-41AC-87E1-FB5A13F4D16C}"/>
              </a:ext>
            </a:extLst>
          </p:cNvPr>
          <p:cNvSpPr/>
          <p:nvPr/>
        </p:nvSpPr>
        <p:spPr bwMode="auto">
          <a:xfrm>
            <a:off x="1295400" y="2353948"/>
            <a:ext cx="3581400" cy="16065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D1AA2-A4A3-4091-A8E2-8513562CB0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80" b="3778"/>
          <a:stretch/>
        </p:blipFill>
        <p:spPr>
          <a:xfrm>
            <a:off x="343440" y="3146495"/>
            <a:ext cx="3390360" cy="32262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C3D00E-EFD9-4D16-8CC2-1D48725EA0F3}"/>
              </a:ext>
            </a:extLst>
          </p:cNvPr>
          <p:cNvSpPr/>
          <p:nvPr/>
        </p:nvSpPr>
        <p:spPr bwMode="auto">
          <a:xfrm flipV="1">
            <a:off x="345537" y="3111386"/>
            <a:ext cx="568864" cy="31761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0AF3F5-3D08-488A-B9A7-B26CDD33B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6"/>
    </mc:Choice>
    <mc:Fallback>
      <p:transition spd="slow" advTm="3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D699-479E-468A-A25F-5DC25874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that information is correct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E4B4F-DCC0-4F6A-A6B6-072964704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39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6258909-06CE-4DA8-B472-4171A5616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793"/>
          <a:stretch/>
        </p:blipFill>
        <p:spPr bwMode="auto">
          <a:xfrm>
            <a:off x="871058" y="881562"/>
            <a:ext cx="1981857" cy="5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9074A-BC0C-4052-8966-B86A79F29881}"/>
              </a:ext>
            </a:extLst>
          </p:cNvPr>
          <p:cNvSpPr txBox="1"/>
          <p:nvPr/>
        </p:nvSpPr>
        <p:spPr>
          <a:xfrm>
            <a:off x="4267200" y="1600200"/>
            <a:ext cx="4302139" cy="2505301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Verify that locations in the 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Local Research Locations </a:t>
            </a: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is accurate.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For </a:t>
            </a:r>
            <a:r>
              <a:rPr lang="en-US" sz="1600" b="1" kern="0" dirty="0">
                <a:solidFill>
                  <a:schemeClr val="bg1"/>
                </a:solidFill>
                <a:latin typeface="Calibri" pitchFamily="34" charset="0"/>
              </a:rPr>
              <a:t>existing</a:t>
            </a: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 and </a:t>
            </a:r>
            <a:r>
              <a:rPr lang="en-US" sz="1600" b="1" kern="0" dirty="0">
                <a:solidFill>
                  <a:schemeClr val="bg1"/>
                </a:solidFill>
                <a:latin typeface="Calibri" pitchFamily="34" charset="0"/>
              </a:rPr>
              <a:t>approved research </a:t>
            </a: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– do not move documents (e.g., from Local Site to Study-Related Documents). We want to preserve the history of the revisions to these documents.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7920D-753B-4196-8E0F-489E8892C3DB}"/>
              </a:ext>
            </a:extLst>
          </p:cNvPr>
          <p:cNvSpPr/>
          <p:nvPr/>
        </p:nvSpPr>
        <p:spPr bwMode="auto">
          <a:xfrm>
            <a:off x="762000" y="4419600"/>
            <a:ext cx="2014058" cy="4678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effectLst/>
              <a:latin typeface="Calibri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FE0D35-4945-4684-84FC-4C7747A9A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4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0"/>
    </mc:Choice>
    <mc:Fallback>
      <p:transition spd="slow" advTm="2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39B2-450C-4FAA-8FDC-605584E93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191000"/>
            <a:ext cx="7772400" cy="1470025"/>
          </a:xfrm>
        </p:spPr>
        <p:txBody>
          <a:bodyPr/>
          <a:lstStyle/>
          <a:p>
            <a:r>
              <a:rPr lang="en-US" dirty="0"/>
              <a:t>Navigation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280308-708A-4729-9E80-95EE96498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8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"/>
    </mc:Choice>
    <mc:Fallback>
      <p:transition spd="slow" advTm="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5AA3-5870-41A8-BF27-590334AC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760F-9E32-4188-887A-301A3082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Contact IRB Support: </a:t>
            </a:r>
            <a:r>
              <a:rPr lang="en-US" sz="3200" dirty="0">
                <a:hlinkClick r:id="rId4"/>
              </a:rPr>
              <a:t>irb.support@yale.edu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Contact HRPP : </a:t>
            </a:r>
            <a:r>
              <a:rPr lang="en-US" sz="3200" dirty="0">
                <a:hlinkClick r:id="rId5"/>
              </a:rPr>
              <a:t>hrpp@yale.edu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62387-D846-487A-BD77-8F8B26720F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40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06F601-0D36-43AC-B6EB-DB1387A3D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0"/>
    </mc:Choice>
    <mc:Fallback xmlns="">
      <p:transition spd="slow" advTm="2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68F7DC-DA47-4278-9D64-A72B858E3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3316"/>
          <a:stretch/>
        </p:blipFill>
        <p:spPr>
          <a:xfrm>
            <a:off x="-13983" y="1676401"/>
            <a:ext cx="9157983" cy="26037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4BE4B-A279-48F1-AEB6-7B4BE2A70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Inbox =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70976-18AE-4A75-8904-5B1E2C6103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5</a:t>
            </a:fld>
            <a:endParaRPr lang="en-US" dirty="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9AA054-4C78-4911-8EA9-CF75CC604C2F}"/>
              </a:ext>
            </a:extLst>
          </p:cNvPr>
          <p:cNvCxnSpPr/>
          <p:nvPr/>
        </p:nvCxnSpPr>
        <p:spPr bwMode="auto">
          <a:xfrm flipH="1">
            <a:off x="2133600" y="1345530"/>
            <a:ext cx="1219200" cy="609600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AE4D83-3868-4DC0-B21B-F6AB35CCDFB2}"/>
              </a:ext>
            </a:extLst>
          </p:cNvPr>
          <p:cNvSpPr txBox="1"/>
          <p:nvPr/>
        </p:nvSpPr>
        <p:spPr>
          <a:xfrm>
            <a:off x="3352800" y="1155535"/>
            <a:ext cx="213360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Tx/>
              <a:buNone/>
              <a:tabLst/>
            </a:pPr>
            <a:r>
              <a:rPr lang="en-US" sz="1600" kern="0" dirty="0">
                <a:solidFill>
                  <a:schemeClr val="bg1"/>
                </a:solidFill>
                <a:latin typeface="Calibri" pitchFamily="34" charset="0"/>
              </a:rPr>
              <a:t>Inbox</a:t>
            </a: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51BCF0-A698-46CD-9403-6B9889C6C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51"/>
    </mc:Choice>
    <mc:Fallback>
      <p:transition spd="slow" advTm="3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6F7A75-444F-4F89-B912-1DF138EF5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5728"/>
          <a:stretch/>
        </p:blipFill>
        <p:spPr>
          <a:xfrm>
            <a:off x="69568" y="2217658"/>
            <a:ext cx="9004864" cy="2743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F2197-B2ED-421E-9A82-D7C40D433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IRB Navigation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2F749-C98C-4696-9E51-94D45B852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6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C78CD8-D0B1-42E9-9297-7B82322F7532}"/>
              </a:ext>
            </a:extLst>
          </p:cNvPr>
          <p:cNvSpPr/>
          <p:nvPr/>
        </p:nvSpPr>
        <p:spPr bwMode="auto">
          <a:xfrm>
            <a:off x="762000" y="2710691"/>
            <a:ext cx="2743200" cy="277985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37A51B-E615-4778-AD9C-A93F47C4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5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8"/>
    </mc:Choice>
    <mc:Fallback>
      <p:transition spd="slow" advTm="17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1F8A-5ABC-41BA-ADCC-86509FA3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Workspace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12BC0E-30A0-4541-8E0F-3342A57E1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6569"/>
          <a:stretch/>
        </p:blipFill>
        <p:spPr>
          <a:xfrm>
            <a:off x="104176" y="1224865"/>
            <a:ext cx="8735024" cy="36870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ED937-6003-40DA-9DA4-54F880CFD1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7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DCBA2-F0A8-4790-A9D7-842D90F64350}"/>
              </a:ext>
            </a:extLst>
          </p:cNvPr>
          <p:cNvSpPr/>
          <p:nvPr/>
        </p:nvSpPr>
        <p:spPr bwMode="auto">
          <a:xfrm>
            <a:off x="1676400" y="2133600"/>
            <a:ext cx="1600200" cy="15240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FBA998-A45B-47E9-99F4-8A10D5B41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5"/>
    </mc:Choice>
    <mc:Fallback>
      <p:transition spd="slow" advTm="20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Navigation – CR/MOD/MODCR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8</a:t>
            </a:fld>
            <a:endParaRPr lang="en-US" dirty="0">
              <a:solidFill>
                <a:srgbClr val="3366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793F2-0EFA-4A10-AB0E-83AFE73373F1}"/>
              </a:ext>
            </a:extLst>
          </p:cNvPr>
          <p:cNvSpPr txBox="1"/>
          <p:nvPr/>
        </p:nvSpPr>
        <p:spPr>
          <a:xfrm>
            <a:off x="576262" y="729414"/>
            <a:ext cx="2962275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Clicking on the two arrows sign in MOD or CR workspace will show the breadcrumb to take you back to main study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9CD66-6412-417B-A8A3-C00525A10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625" r="6667" b="36055"/>
          <a:stretch/>
        </p:blipFill>
        <p:spPr>
          <a:xfrm>
            <a:off x="677934" y="3026800"/>
            <a:ext cx="8267412" cy="30220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D452CC-0CBD-4718-B012-A18BB11EDBDF}"/>
              </a:ext>
            </a:extLst>
          </p:cNvPr>
          <p:cNvCxnSpPr>
            <a:cxnSpLocks/>
          </p:cNvCxnSpPr>
          <p:nvPr/>
        </p:nvCxnSpPr>
        <p:spPr bwMode="auto">
          <a:xfrm>
            <a:off x="1447800" y="2438400"/>
            <a:ext cx="0" cy="9006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DFDAE-0C98-425B-8736-5BCFFDC44338}"/>
              </a:ext>
            </a:extLst>
          </p:cNvPr>
          <p:cNvSpPr/>
          <p:nvPr/>
        </p:nvSpPr>
        <p:spPr bwMode="auto">
          <a:xfrm>
            <a:off x="1518058" y="3518916"/>
            <a:ext cx="621483" cy="234957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 type="none" w="sm" len="sm"/>
            <a:tailEnd type="none" w="sm" len="sm"/>
          </a:ln>
        </p:spPr>
        <p:txBody>
          <a:bodyPr wrap="square" lIns="18288" tIns="18288" rIns="18288" bIns="18288" rtlCol="0" anchor="ctr" anchorCtr="1">
            <a:noAutofit/>
          </a:bodyPr>
          <a:lstStyle/>
          <a:p>
            <a:pPr algn="ctr">
              <a:spcBef>
                <a:spcPct val="10000"/>
              </a:spcBef>
              <a:buClr>
                <a:schemeClr val="tx1"/>
              </a:buClr>
              <a:buSzPct val="85000"/>
            </a:pPr>
            <a:endParaRPr lang="en-US" sz="1600" baseline="0" dirty="0">
              <a:ln w="38100">
                <a:solidFill>
                  <a:schemeClr val="accent1"/>
                </a:solidFill>
              </a:ln>
              <a:effectLst/>
              <a:latin typeface="Calibri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6539CA-71B9-48B7-B659-5C885DCED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56"/>
    </mc:Choice>
    <mc:Fallback>
      <p:transition spd="slow" advTm="17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7A9A-9066-4A6F-B0C1-AFE66BFBB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Study Navigation – ‘Edit Study’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7CDC-409A-49DD-8E04-C589C673F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700" dirty="0"/>
          </a:p>
          <a:p>
            <a:pPr lvl="0"/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B739-09E9-40A7-9978-4C05C2780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AA8D-5FB4-468E-B58B-0A58D72651F7}" type="slidenum">
              <a:rPr lang="en-US" smtClean="0"/>
              <a:pPr/>
              <a:t>9</a:t>
            </a:fld>
            <a:endParaRPr lang="en-US" dirty="0">
              <a:solidFill>
                <a:srgbClr val="336699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4D707-0D4B-4FD9-A8DB-A68B87149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56" b="28470"/>
          <a:stretch/>
        </p:blipFill>
        <p:spPr>
          <a:xfrm>
            <a:off x="1845294" y="1976306"/>
            <a:ext cx="7174691" cy="4110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793F2-0EFA-4A10-AB0E-83AFE73373F1}"/>
              </a:ext>
            </a:extLst>
          </p:cNvPr>
          <p:cNvSpPr txBox="1"/>
          <p:nvPr/>
        </p:nvSpPr>
        <p:spPr>
          <a:xfrm>
            <a:off x="161925" y="941832"/>
            <a:ext cx="3038475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No ‘Jump to’ button, instead, the study pages appear on the left</a:t>
            </a: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1600" kern="0" dirty="0">
              <a:solidFill>
                <a:schemeClr val="bg1"/>
              </a:solidFill>
              <a:latin typeface="Calibri" pitchFamily="34" charset="0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buSzTx/>
              <a:buFont typeface="Arial" panose="020B0604020202020204" pitchFamily="34" charset="0"/>
              <a:buChar char="•"/>
              <a:tabLst/>
            </a:pPr>
            <a:endParaRPr kumimoji="0" lang="en-US" sz="1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27FE86-FA0E-4E03-8D44-AB229C3A6367}"/>
              </a:ext>
            </a:extLst>
          </p:cNvPr>
          <p:cNvCxnSpPr/>
          <p:nvPr/>
        </p:nvCxnSpPr>
        <p:spPr bwMode="auto">
          <a:xfrm>
            <a:off x="969184" y="1981200"/>
            <a:ext cx="838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546AE6-B9AE-4113-937C-4F909EEC3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9"/>
    </mc:Choice>
    <mc:Fallback>
      <p:transition spd="slow" advTm="2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ea342e87-ada5-4263-aac8-e268da6bf63a"/>
  <p:tag name="WASPOLLED" val="A6C09D12815C4A8EB9156930A6EA5676"/>
  <p:tag name="TPVERSION" val="6"/>
  <p:tag name="TPFULLVERSION" val="7.5.6.7"/>
  <p:tag name="PPTVERSION" val="16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4|2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9|0.7|0.7|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>
          <a:solidFill>
            <a:schemeClr val="tx1"/>
          </a:solidFill>
          <a:miter lim="800000"/>
          <a:headEnd type="none" w="sm" len="sm"/>
          <a:tailEnd type="none" w="sm" len="sm"/>
        </a:ln>
      </a:spPr>
      <a:bodyPr wrap="square" lIns="18288" tIns="18288" rIns="18288" bIns="18288" rtlCol="0" anchor="ctr" anchorCtr="1">
        <a:noAutofit/>
      </a:bodyPr>
      <a:lstStyle>
        <a:defPPr algn="ctr">
          <a:spcBef>
            <a:spcPct val="10000"/>
          </a:spcBef>
          <a:buClr>
            <a:schemeClr val="tx1"/>
          </a:buClr>
          <a:buSzPct val="85000"/>
          <a:defRPr sz="1600" baseline="0" dirty="0" smtClean="0"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  <a:txDef>
      <a:spPr/>
      <a:bodyPr wrap="none" rtlCol="0"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6E7BBD"/>
          </a:buClr>
          <a:buSzTx/>
          <a:buFontTx/>
          <a:buNone/>
          <a:tabLst/>
          <a:defRPr kumimoji="0" sz="160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Calibri" pitchFamily="34" charset="0"/>
            <a:ea typeface="+mn-ea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.pptx" id="{F57398B2-4E8F-4DDA-B6A2-8243C1E1D2E1}" vid="{BC99BC06-90D4-4AAA-8748-6627F7F490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27CCB3A332FE468013A71B4573CB28" ma:contentTypeVersion="1" ma:contentTypeDescription="Create a new document." ma:contentTypeScope="" ma:versionID="eafc9cf4e37ca12de827cf85974d52e8">
  <xsd:schema xmlns:xsd="http://www.w3.org/2001/XMLSchema" xmlns:p="http://schemas.microsoft.com/office/2006/metadata/properties" xmlns:ns2="8e2ac998-eb96-4e4f-9a05-b3a66fd62eb6" targetNamespace="http://schemas.microsoft.com/office/2006/metadata/properties" ma:root="true" ma:fieldsID="b69629493fff21c55aae2062ea0c4b06" ns2:_="">
    <xsd:import namespace="8e2ac998-eb96-4e4f-9a05-b3a66fd62eb6"/>
    <xsd:element name="properties">
      <xsd:complexType>
        <xsd:sequence>
          <xsd:element name="documentManagement">
            <xsd:complexType>
              <xsd:all>
                <xsd:element ref="ns2:Document_x0020_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8e2ac998-eb96-4e4f-9a05-b3a66fd62eb6" elementFormDefault="qualified">
    <xsd:import namespace="http://schemas.microsoft.com/office/2006/documentManagement/types"/>
    <xsd:element name="Document_x0020_Description" ma:index="8" nillable="true" ma:displayName="Document Description" ma:internalName="Document_x0020_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Document_x0020_Description xmlns="8e2ac998-eb96-4e4f-9a05-b3a66fd62eb6" xsi:nil="true"/>
  </documentManagement>
</p:properties>
</file>

<file path=customXml/itemProps1.xml><?xml version="1.0" encoding="utf-8"?>
<ds:datastoreItem xmlns:ds="http://schemas.openxmlformats.org/officeDocument/2006/customXml" ds:itemID="{D7A08425-B909-4D69-A97C-3CA5ED9F6F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ac998-eb96-4e4f-9a05-b3a66fd62eb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3C2748B-A666-48C6-9E1B-CB9992C400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E298F9-2069-4F12-A69B-67A08B30A44C}">
  <ds:schemaRefs>
    <ds:schemaRef ds:uri="8e2ac998-eb96-4e4f-9a05-b3a66fd62eb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HRPP_Template</Template>
  <TotalTime>13382</TotalTime>
  <Words>668</Words>
  <Application>Microsoft Office PowerPoint</Application>
  <PresentationFormat>On-screen Show (4:3)</PresentationFormat>
  <Paragraphs>174</Paragraphs>
  <Slides>40</Slides>
  <Notes>1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Georgia</vt:lpstr>
      <vt:lpstr>Verdana</vt:lpstr>
      <vt:lpstr>YaleNew</vt:lpstr>
      <vt:lpstr>Blank Presentation</vt:lpstr>
      <vt:lpstr>PowerPoint Presentation</vt:lpstr>
      <vt:lpstr>Training Agenda</vt:lpstr>
      <vt:lpstr>Overall changes </vt:lpstr>
      <vt:lpstr>Navigation</vt:lpstr>
      <vt:lpstr>My Inbox = Dashboard</vt:lpstr>
      <vt:lpstr>IRB Navigation</vt:lpstr>
      <vt:lpstr>Study Workspace</vt:lpstr>
      <vt:lpstr>Navigation – CR/MOD/MODCR</vt:lpstr>
      <vt:lpstr>Study Navigation – ‘Edit Study’</vt:lpstr>
      <vt:lpstr>Page Navigation</vt:lpstr>
      <vt:lpstr>Screen Changes</vt:lpstr>
      <vt:lpstr>Basic Information</vt:lpstr>
      <vt:lpstr>Basic Information</vt:lpstr>
      <vt:lpstr>Basic Local Site Information</vt:lpstr>
      <vt:lpstr>PowerPoint Presentation</vt:lpstr>
      <vt:lpstr>Funding Source</vt:lpstr>
      <vt:lpstr>Study Scope: Questions Removed</vt:lpstr>
      <vt:lpstr>Study Scope: Questions Added</vt:lpstr>
      <vt:lpstr>Local Research Locations</vt:lpstr>
      <vt:lpstr>Study vs. local documents for multisite research</vt:lpstr>
      <vt:lpstr>Consent Forms and Recruitment Materials &amp; Supporting Documents Page</vt:lpstr>
      <vt:lpstr>Use of Technology in Research </vt:lpstr>
      <vt:lpstr>Workflow</vt:lpstr>
      <vt:lpstr>Workflow</vt:lpstr>
      <vt:lpstr>Study with Authorization to Use External IRB</vt:lpstr>
      <vt:lpstr>Submitting initial approval letter</vt:lpstr>
      <vt:lpstr>Acknowledgment of the IRB Approval</vt:lpstr>
      <vt:lpstr>Study Updates</vt:lpstr>
      <vt:lpstr>Two types of study updates</vt:lpstr>
      <vt:lpstr>Study Details: Funding Source</vt:lpstr>
      <vt:lpstr>Updating Study Details: Explain the change</vt:lpstr>
      <vt:lpstr>Step1: Add A Comment to Notify HRPP</vt:lpstr>
      <vt:lpstr>Step 2: Finalize Study Updates </vt:lpstr>
      <vt:lpstr>Two types of study updates</vt:lpstr>
      <vt:lpstr>Updating Continuing Review dates</vt:lpstr>
      <vt:lpstr>Updating Continuing Review Dates</vt:lpstr>
      <vt:lpstr>First Actions on Existing Protocols After Upgrade   </vt:lpstr>
      <vt:lpstr>‘Validate’ to view missing information </vt:lpstr>
      <vt:lpstr>Verify that information is correct</vt:lpstr>
      <vt:lpstr>Questions</vt:lpstr>
    </vt:vector>
  </TitlesOfParts>
  <Company>Yale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Huening, Jessica</dc:creator>
  <cp:lastModifiedBy>Lau, Monika</cp:lastModifiedBy>
  <cp:revision>416</cp:revision>
  <cp:lastPrinted>2020-12-09T14:38:36Z</cp:lastPrinted>
  <dcterms:created xsi:type="dcterms:W3CDTF">2020-01-06T14:11:57Z</dcterms:created>
  <dcterms:modified xsi:type="dcterms:W3CDTF">2021-08-13T20:50:43Z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0x0101000427CCB3A332FE468013A71B4573CB28</vt:lpwstr>
  </property>
</Properties>
</file>