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5" d="100"/>
          <a:sy n="105" d="100"/>
        </p:scale>
        <p:origin x="18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jz4\Desktop\Copy%20of%20FY13%20pie%20chart.xlsx" TargetMode="External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55384286203355"/>
          <c:y val="0.103435557397431"/>
          <c:w val="0.608714623987219"/>
          <c:h val="0.810672744854262"/>
        </c:manualLayout>
      </c:layout>
      <c:pie3DChart>
        <c:varyColors val="1"/>
        <c:ser>
          <c:idx val="0"/>
          <c:order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$964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$435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'[Copy of FY13 pie chart.xlsx]Sheet1'!$A$14:$A$24</c:f>
              <c:strCache>
                <c:ptCount val="11"/>
                <c:pt idx="0">
                  <c:v>Hotel Discount Savings</c:v>
                </c:pt>
                <c:pt idx="1">
                  <c:v>Recovered airline ticket value</c:v>
                </c:pt>
                <c:pt idx="2">
                  <c:v>Limousine</c:v>
                </c:pt>
                <c:pt idx="3">
                  <c:v>OFB Service fees</c:v>
                </c:pt>
                <c:pt idx="4">
                  <c:v>Contract Air Fare Savings</c:v>
                </c:pt>
                <c:pt idx="5">
                  <c:v>Int'l Rate Desk pricing</c:v>
                </c:pt>
                <c:pt idx="6">
                  <c:v>Amtrak</c:v>
                </c:pt>
                <c:pt idx="7">
                  <c:v>Airport Parking</c:v>
                </c:pt>
                <c:pt idx="8">
                  <c:v>Waivers &amp; Favors</c:v>
                </c:pt>
                <c:pt idx="9">
                  <c:v>Waived Exchange fees</c:v>
                </c:pt>
                <c:pt idx="10">
                  <c:v>CIBT Visa Services</c:v>
                </c:pt>
              </c:strCache>
            </c:strRef>
          </c:cat>
          <c:val>
            <c:numRef>
              <c:f>'[Copy of FY13 pie chart.xlsx]Sheet1'!$B$14:$B$24</c:f>
              <c:numCache>
                <c:formatCode>"$"#,##0</c:formatCode>
                <c:ptCount val="11"/>
                <c:pt idx="0">
                  <c:v>964.0</c:v>
                </c:pt>
                <c:pt idx="1">
                  <c:v>435.0</c:v>
                </c:pt>
                <c:pt idx="2">
                  <c:v>254.0</c:v>
                </c:pt>
                <c:pt idx="3">
                  <c:v>232.0</c:v>
                </c:pt>
                <c:pt idx="4">
                  <c:v>177.0</c:v>
                </c:pt>
                <c:pt idx="5">
                  <c:v>142.0</c:v>
                </c:pt>
                <c:pt idx="6">
                  <c:v>105.0</c:v>
                </c:pt>
                <c:pt idx="7">
                  <c:v>24.0</c:v>
                </c:pt>
                <c:pt idx="8">
                  <c:v>21.0</c:v>
                </c:pt>
                <c:pt idx="9">
                  <c:v>15.0</c:v>
                </c:pt>
                <c:pt idx="1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0.52174</cdr:x>
      <cdr:y>0.14035</cdr:y>
    </cdr:from>
    <cdr:to>
      <cdr:x>0.65217</cdr:x>
      <cdr:y>0.35088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57600" y="609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73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10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98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043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6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29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52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33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62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05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9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965EF-23FE-41EF-868A-2A817853FEE7}" type="datetimeFigureOut">
              <a:rPr lang="en-US" smtClean="0"/>
              <a:t>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EA33-F59C-4ABE-92A4-C90EF5B7B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8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1"/>
            <a:ext cx="77724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Yale Travel Management FY13 Travel Savings &amp; Cost Avoidance: $2.4M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235903"/>
              </p:ext>
            </p:extLst>
          </p:nvPr>
        </p:nvGraphicFramePr>
        <p:xfrm>
          <a:off x="914400" y="1600200"/>
          <a:ext cx="76200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0" y="1752600"/>
            <a:ext cx="175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(in $000’s)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3435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21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Yale Travel Management FY13 Travel Savings &amp; Cost Avoidance: $2.4M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Travel Management FY13 Travel Savings &amp; Cost Avoidance: $2.4M</dc:title>
  <dc:creator>Zartarian, Robert</dc:creator>
  <cp:lastModifiedBy>Microsoft Office User</cp:lastModifiedBy>
  <cp:revision>1</cp:revision>
  <dcterms:created xsi:type="dcterms:W3CDTF">2013-08-28T19:00:25Z</dcterms:created>
  <dcterms:modified xsi:type="dcterms:W3CDTF">2016-04-06T15:23:24Z</dcterms:modified>
</cp:coreProperties>
</file>