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35"/>
  </p:notesMasterIdLst>
  <p:sldIdLst>
    <p:sldId id="481" r:id="rId5"/>
    <p:sldId id="608" r:id="rId6"/>
    <p:sldId id="531" r:id="rId7"/>
    <p:sldId id="620" r:id="rId8"/>
    <p:sldId id="617" r:id="rId9"/>
    <p:sldId id="618" r:id="rId10"/>
    <p:sldId id="638" r:id="rId11"/>
    <p:sldId id="651" r:id="rId12"/>
    <p:sldId id="639" r:id="rId13"/>
    <p:sldId id="611" r:id="rId14"/>
    <p:sldId id="627" r:id="rId15"/>
    <p:sldId id="622" r:id="rId16"/>
    <p:sldId id="621" r:id="rId17"/>
    <p:sldId id="644" r:id="rId18"/>
    <p:sldId id="647" r:id="rId19"/>
    <p:sldId id="612" r:id="rId20"/>
    <p:sldId id="614" r:id="rId21"/>
    <p:sldId id="624" r:id="rId22"/>
    <p:sldId id="625" r:id="rId23"/>
    <p:sldId id="626" r:id="rId24"/>
    <p:sldId id="613" r:id="rId25"/>
    <p:sldId id="640" r:id="rId26"/>
    <p:sldId id="641" r:id="rId27"/>
    <p:sldId id="642" r:id="rId28"/>
    <p:sldId id="634" r:id="rId29"/>
    <p:sldId id="635" r:id="rId30"/>
    <p:sldId id="652" r:id="rId31"/>
    <p:sldId id="650" r:id="rId32"/>
    <p:sldId id="631" r:id="rId33"/>
    <p:sldId id="653" r:id="rId34"/>
  </p:sldIdLst>
  <p:sldSz cx="9144000" cy="6858000" type="screen4x3"/>
  <p:notesSz cx="7010400" cy="92964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1E39"/>
    <a:srgbClr val="00356B"/>
    <a:srgbClr val="0043C8"/>
    <a:srgbClr val="0033CC"/>
    <a:srgbClr val="CC66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8A07B2-AE32-4CA8-AE16-04B5C55D9729}" v="133" dt="2021-08-13T03:06:37.4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/>
  </p:normalViewPr>
  <p:slideViewPr>
    <p:cSldViewPr>
      <p:cViewPr varScale="1">
        <p:scale>
          <a:sx n="114" d="100"/>
          <a:sy n="114" d="100"/>
        </p:scale>
        <p:origin x="1272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3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, Monika" userId="a9f0da01-e848-4160-b2eb-68af69d899e5" providerId="ADAL" clId="{538A07B2-AE32-4CA8-AE16-04B5C55D9729}"/>
    <pc:docChg chg="undo custSel addSld delSld modSld">
      <pc:chgData name="Lau, Monika" userId="a9f0da01-e848-4160-b2eb-68af69d899e5" providerId="ADAL" clId="{538A07B2-AE32-4CA8-AE16-04B5C55D9729}" dt="2021-08-13T03:06:37.425" v="443" actId="1076"/>
      <pc:docMkLst>
        <pc:docMk/>
      </pc:docMkLst>
      <pc:sldChg chg="addSp delSp modSp mod delAnim">
        <pc:chgData name="Lau, Monika" userId="a9f0da01-e848-4160-b2eb-68af69d899e5" providerId="ADAL" clId="{538A07B2-AE32-4CA8-AE16-04B5C55D9729}" dt="2021-08-13T03:06:37.425" v="443" actId="1076"/>
        <pc:sldMkLst>
          <pc:docMk/>
          <pc:sldMk cId="351158302" sldId="481"/>
        </pc:sldMkLst>
        <pc:spChg chg="mod">
          <ac:chgData name="Lau, Monika" userId="a9f0da01-e848-4160-b2eb-68af69d899e5" providerId="ADAL" clId="{538A07B2-AE32-4CA8-AE16-04B5C55D9729}" dt="2021-08-13T03:01:04.025" v="402" actId="1076"/>
          <ac:spMkLst>
            <pc:docMk/>
            <pc:sldMk cId="351158302" sldId="481"/>
            <ac:spMk id="4" creationId="{F3033AD8-4478-486C-B407-502DED933E04}"/>
          </ac:spMkLst>
        </pc:spChg>
        <pc:spChg chg="mod">
          <ac:chgData name="Lau, Monika" userId="a9f0da01-e848-4160-b2eb-68af69d899e5" providerId="ADAL" clId="{538A07B2-AE32-4CA8-AE16-04B5C55D9729}" dt="2021-08-13T03:01:30.659" v="438" actId="1076"/>
          <ac:spMkLst>
            <pc:docMk/>
            <pc:sldMk cId="351158302" sldId="481"/>
            <ac:spMk id="5" creationId="{999E1423-E41F-4B2A-B8E2-51FB821484E5}"/>
          </ac:spMkLst>
        </pc:spChg>
        <pc:spChg chg="mod">
          <ac:chgData name="Lau, Monika" userId="a9f0da01-e848-4160-b2eb-68af69d899e5" providerId="ADAL" clId="{538A07B2-AE32-4CA8-AE16-04B5C55D9729}" dt="2021-08-13T03:06:37.425" v="443" actId="1076"/>
          <ac:spMkLst>
            <pc:docMk/>
            <pc:sldMk cId="351158302" sldId="481"/>
            <ac:spMk id="7" creationId="{00000000-0000-0000-0000-000000000000}"/>
          </ac:spMkLst>
        </pc:spChg>
        <pc:spChg chg="add del mod">
          <ac:chgData name="Lau, Monika" userId="a9f0da01-e848-4160-b2eb-68af69d899e5" providerId="ADAL" clId="{538A07B2-AE32-4CA8-AE16-04B5C55D9729}" dt="2021-08-13T03:00:26.250" v="379"/>
          <ac:spMkLst>
            <pc:docMk/>
            <pc:sldMk cId="351158302" sldId="481"/>
            <ac:spMk id="12" creationId="{4172B818-57B4-4044-84FC-CC4A4203D753}"/>
          </ac:spMkLst>
        </pc:spChg>
        <pc:spChg chg="add mod">
          <ac:chgData name="Lau, Monika" userId="a9f0da01-e848-4160-b2eb-68af69d899e5" providerId="ADAL" clId="{538A07B2-AE32-4CA8-AE16-04B5C55D9729}" dt="2021-08-13T03:01:41.068" v="442" actId="1076"/>
          <ac:spMkLst>
            <pc:docMk/>
            <pc:sldMk cId="351158302" sldId="481"/>
            <ac:spMk id="13" creationId="{27E21521-DA52-4598-8EF7-68BE3EEDD893}"/>
          </ac:spMkLst>
        </pc:spChg>
        <pc:spChg chg="add mod">
          <ac:chgData name="Lau, Monika" userId="a9f0da01-e848-4160-b2eb-68af69d899e5" providerId="ADAL" clId="{538A07B2-AE32-4CA8-AE16-04B5C55D9729}" dt="2021-08-13T03:01:36.866" v="441" actId="1076"/>
          <ac:spMkLst>
            <pc:docMk/>
            <pc:sldMk cId="351158302" sldId="481"/>
            <ac:spMk id="14" creationId="{B390C031-134C-4027-889B-B2C561999ED7}"/>
          </ac:spMkLst>
        </pc:spChg>
        <pc:picChg chg="add del mod">
          <ac:chgData name="Lau, Monika" userId="a9f0da01-e848-4160-b2eb-68af69d899e5" providerId="ADAL" clId="{538A07B2-AE32-4CA8-AE16-04B5C55D9729}" dt="2021-08-13T01:26:25.274" v="11" actId="478"/>
          <ac:picMkLst>
            <pc:docMk/>
            <pc:sldMk cId="351158302" sldId="481"/>
            <ac:picMk id="2" creationId="{983B075F-7BEF-4F77-83B4-9E58B934C77F}"/>
          </ac:picMkLst>
        </pc:picChg>
        <pc:picChg chg="add mod">
          <ac:chgData name="Lau, Monika" userId="a9f0da01-e848-4160-b2eb-68af69d899e5" providerId="ADAL" clId="{538A07B2-AE32-4CA8-AE16-04B5C55D9729}" dt="2021-08-13T01:27:06.793" v="12"/>
          <ac:picMkLst>
            <pc:docMk/>
            <pc:sldMk cId="351158302" sldId="481"/>
            <ac:picMk id="3" creationId="{BD0EA7C6-8E5C-468A-9DAC-AAAD1FD07B4E}"/>
          </ac:picMkLst>
        </pc:picChg>
        <pc:picChg chg="add mod modCrop">
          <ac:chgData name="Lau, Monika" userId="a9f0da01-e848-4160-b2eb-68af69d899e5" providerId="ADAL" clId="{538A07B2-AE32-4CA8-AE16-04B5C55D9729}" dt="2021-08-13T03:01:32.364" v="439" actId="1076"/>
          <ac:picMkLst>
            <pc:docMk/>
            <pc:sldMk cId="351158302" sldId="481"/>
            <ac:picMk id="11" creationId="{00A1ACE6-EDD9-42C8-921A-9FFA63EA02AD}"/>
          </ac:picMkLst>
        </pc:picChg>
        <pc:cxnChg chg="mod">
          <ac:chgData name="Lau, Monika" userId="a9f0da01-e848-4160-b2eb-68af69d899e5" providerId="ADAL" clId="{538A07B2-AE32-4CA8-AE16-04B5C55D9729}" dt="2021-08-13T03:01:01.241" v="401" actId="1076"/>
          <ac:cxnSpMkLst>
            <pc:docMk/>
            <pc:sldMk cId="351158302" sldId="481"/>
            <ac:cxnSpMk id="8" creationId="{89604807-B587-471D-8805-20EAD91F7FF2}"/>
          </ac:cxnSpMkLst>
        </pc:cxnChg>
        <pc:cxnChg chg="mod">
          <ac:chgData name="Lau, Monika" userId="a9f0da01-e848-4160-b2eb-68af69d899e5" providerId="ADAL" clId="{538A07B2-AE32-4CA8-AE16-04B5C55D9729}" dt="2021-08-13T03:01:06.557" v="403" actId="1076"/>
          <ac:cxnSpMkLst>
            <pc:docMk/>
            <pc:sldMk cId="351158302" sldId="481"/>
            <ac:cxnSpMk id="9" creationId="{5302C353-C932-4BFD-841C-B1AEEFC01E22}"/>
          </ac:cxnSpMkLst>
        </pc:cxnChg>
      </pc:sldChg>
      <pc:sldChg chg="addSp delSp modSp modTransition modAnim">
        <pc:chgData name="Lau, Monika" userId="a9f0da01-e848-4160-b2eb-68af69d899e5" providerId="ADAL" clId="{538A07B2-AE32-4CA8-AE16-04B5C55D9729}" dt="2021-08-13T02:42:28.924" v="273"/>
        <pc:sldMkLst>
          <pc:docMk/>
          <pc:sldMk cId="1363734422" sldId="531"/>
        </pc:sldMkLst>
        <pc:picChg chg="add del mod">
          <ac:chgData name="Lau, Monika" userId="a9f0da01-e848-4160-b2eb-68af69d899e5" providerId="ADAL" clId="{538A07B2-AE32-4CA8-AE16-04B5C55D9729}" dt="2021-08-13T01:33:27.226" v="21"/>
          <ac:picMkLst>
            <pc:docMk/>
            <pc:sldMk cId="1363734422" sldId="531"/>
            <ac:picMk id="6" creationId="{41D34587-9983-4637-808C-1F07DB104BC4}"/>
          </ac:picMkLst>
        </pc:picChg>
        <pc:picChg chg="add del mod">
          <ac:chgData name="Lau, Monika" userId="a9f0da01-e848-4160-b2eb-68af69d899e5" providerId="ADAL" clId="{538A07B2-AE32-4CA8-AE16-04B5C55D9729}" dt="2021-08-13T02:38:30.162" v="264"/>
          <ac:picMkLst>
            <pc:docMk/>
            <pc:sldMk cId="1363734422" sldId="531"/>
            <ac:picMk id="7" creationId="{6572F32A-9E56-4E1D-9C53-4E4F349B96E8}"/>
          </ac:picMkLst>
        </pc:picChg>
        <pc:picChg chg="add del mod">
          <ac:chgData name="Lau, Monika" userId="a9f0da01-e848-4160-b2eb-68af69d899e5" providerId="ADAL" clId="{538A07B2-AE32-4CA8-AE16-04B5C55D9729}" dt="2021-08-13T02:38:58.903" v="266"/>
          <ac:picMkLst>
            <pc:docMk/>
            <pc:sldMk cId="1363734422" sldId="531"/>
            <ac:picMk id="8" creationId="{5F6AB5D4-44C0-4BF7-AC95-7E6946E33F36}"/>
          </ac:picMkLst>
        </pc:picChg>
        <pc:picChg chg="add del mod">
          <ac:chgData name="Lau, Monika" userId="a9f0da01-e848-4160-b2eb-68af69d899e5" providerId="ADAL" clId="{538A07B2-AE32-4CA8-AE16-04B5C55D9729}" dt="2021-08-13T02:39:53.446" v="268"/>
          <ac:picMkLst>
            <pc:docMk/>
            <pc:sldMk cId="1363734422" sldId="531"/>
            <ac:picMk id="9" creationId="{A2631299-36E8-4259-8710-24E0028AFB75}"/>
          </ac:picMkLst>
        </pc:picChg>
        <pc:picChg chg="add del mod">
          <ac:chgData name="Lau, Monika" userId="a9f0da01-e848-4160-b2eb-68af69d899e5" providerId="ADAL" clId="{538A07B2-AE32-4CA8-AE16-04B5C55D9729}" dt="2021-08-13T02:41:26.042" v="270"/>
          <ac:picMkLst>
            <pc:docMk/>
            <pc:sldMk cId="1363734422" sldId="531"/>
            <ac:picMk id="10" creationId="{DA3B273B-4830-4A27-978F-C3C2F936E80D}"/>
          </ac:picMkLst>
        </pc:picChg>
        <pc:picChg chg="add del mod">
          <ac:chgData name="Lau, Monika" userId="a9f0da01-e848-4160-b2eb-68af69d899e5" providerId="ADAL" clId="{538A07B2-AE32-4CA8-AE16-04B5C55D9729}" dt="2021-08-13T02:41:53.608" v="272"/>
          <ac:picMkLst>
            <pc:docMk/>
            <pc:sldMk cId="1363734422" sldId="531"/>
            <ac:picMk id="11" creationId="{488213E8-468C-46CC-84AE-7155F74A4BFD}"/>
          </ac:picMkLst>
        </pc:picChg>
        <pc:picChg chg="add mod">
          <ac:chgData name="Lau, Monika" userId="a9f0da01-e848-4160-b2eb-68af69d899e5" providerId="ADAL" clId="{538A07B2-AE32-4CA8-AE16-04B5C55D9729}" dt="2021-08-13T02:42:28.924" v="273"/>
          <ac:picMkLst>
            <pc:docMk/>
            <pc:sldMk cId="1363734422" sldId="531"/>
            <ac:picMk id="12" creationId="{4B83CA29-9EBB-4ACB-B5BA-66838B832003}"/>
          </ac:picMkLst>
        </pc:picChg>
      </pc:sldChg>
      <pc:sldChg chg="addSp delSp modSp mod modTransition modAnim">
        <pc:chgData name="Lau, Monika" userId="a9f0da01-e848-4160-b2eb-68af69d899e5" providerId="ADAL" clId="{538A07B2-AE32-4CA8-AE16-04B5C55D9729}" dt="2021-08-13T01:32:59.130" v="20"/>
        <pc:sldMkLst>
          <pc:docMk/>
          <pc:sldMk cId="3578115132" sldId="608"/>
        </pc:sldMkLst>
        <pc:graphicFrameChg chg="modGraphic">
          <ac:chgData name="Lau, Monika" userId="a9f0da01-e848-4160-b2eb-68af69d899e5" providerId="ADAL" clId="{538A07B2-AE32-4CA8-AE16-04B5C55D9729}" dt="2021-08-13T01:22:57.094" v="7" actId="20577"/>
          <ac:graphicFrameMkLst>
            <pc:docMk/>
            <pc:sldMk cId="3578115132" sldId="608"/>
            <ac:graphicFrameMk id="5" creationId="{2855BEFA-0C02-4B9D-A7FF-4FDB05E83465}"/>
          </ac:graphicFrameMkLst>
        </pc:graphicFrameChg>
        <pc:picChg chg="add del mod">
          <ac:chgData name="Lau, Monika" userId="a9f0da01-e848-4160-b2eb-68af69d899e5" providerId="ADAL" clId="{538A07B2-AE32-4CA8-AE16-04B5C55D9729}" dt="2021-08-13T01:29:09.591" v="15"/>
          <ac:picMkLst>
            <pc:docMk/>
            <pc:sldMk cId="3578115132" sldId="608"/>
            <ac:picMk id="7" creationId="{2E8FE54C-188E-49C3-BEA6-3A3178AD475A}"/>
          </ac:picMkLst>
        </pc:picChg>
        <pc:picChg chg="add del mod">
          <ac:chgData name="Lau, Monika" userId="a9f0da01-e848-4160-b2eb-68af69d899e5" providerId="ADAL" clId="{538A07B2-AE32-4CA8-AE16-04B5C55D9729}" dt="2021-08-13T01:31:46.284" v="17"/>
          <ac:picMkLst>
            <pc:docMk/>
            <pc:sldMk cId="3578115132" sldId="608"/>
            <ac:picMk id="8" creationId="{41778A48-09FB-4ADE-B032-E4B45AC27D17}"/>
          </ac:picMkLst>
        </pc:picChg>
        <pc:picChg chg="add del mod">
          <ac:chgData name="Lau, Monika" userId="a9f0da01-e848-4160-b2eb-68af69d899e5" providerId="ADAL" clId="{538A07B2-AE32-4CA8-AE16-04B5C55D9729}" dt="2021-08-13T01:32:17.569" v="19"/>
          <ac:picMkLst>
            <pc:docMk/>
            <pc:sldMk cId="3578115132" sldId="608"/>
            <ac:picMk id="9" creationId="{C83B56BE-5478-4D30-8DF6-695FAF5EF2CA}"/>
          </ac:picMkLst>
        </pc:picChg>
        <pc:picChg chg="add mod">
          <ac:chgData name="Lau, Monika" userId="a9f0da01-e848-4160-b2eb-68af69d899e5" providerId="ADAL" clId="{538A07B2-AE32-4CA8-AE16-04B5C55D9729}" dt="2021-08-13T01:32:59.130" v="20"/>
          <ac:picMkLst>
            <pc:docMk/>
            <pc:sldMk cId="3578115132" sldId="608"/>
            <ac:picMk id="10" creationId="{6AABFFD4-1B2E-4460-AD4C-98ED87FE9121}"/>
          </ac:picMkLst>
        </pc:picChg>
      </pc:sldChg>
      <pc:sldChg chg="addSp modSp">
        <pc:chgData name="Lau, Monika" userId="a9f0da01-e848-4160-b2eb-68af69d899e5" providerId="ADAL" clId="{538A07B2-AE32-4CA8-AE16-04B5C55D9729}" dt="2021-08-13T01:59:35.788" v="50"/>
        <pc:sldMkLst>
          <pc:docMk/>
          <pc:sldMk cId="1980894468" sldId="611"/>
        </pc:sldMkLst>
        <pc:picChg chg="add mod">
          <ac:chgData name="Lau, Monika" userId="a9f0da01-e848-4160-b2eb-68af69d899e5" providerId="ADAL" clId="{538A07B2-AE32-4CA8-AE16-04B5C55D9729}" dt="2021-08-13T01:59:35.788" v="50"/>
          <ac:picMkLst>
            <pc:docMk/>
            <pc:sldMk cId="1980894468" sldId="611"/>
            <ac:picMk id="5" creationId="{CC2D3CDB-6719-4188-B95B-F7DFFC02CEDE}"/>
          </ac:picMkLst>
        </pc:picChg>
      </pc:sldChg>
      <pc:sldChg chg="addSp modSp">
        <pc:chgData name="Lau, Monika" userId="a9f0da01-e848-4160-b2eb-68af69d899e5" providerId="ADAL" clId="{538A07B2-AE32-4CA8-AE16-04B5C55D9729}" dt="2021-08-13T02:12:50.892" v="81"/>
        <pc:sldMkLst>
          <pc:docMk/>
          <pc:sldMk cId="738767867" sldId="612"/>
        </pc:sldMkLst>
        <pc:picChg chg="add mod">
          <ac:chgData name="Lau, Monika" userId="a9f0da01-e848-4160-b2eb-68af69d899e5" providerId="ADAL" clId="{538A07B2-AE32-4CA8-AE16-04B5C55D9729}" dt="2021-08-13T02:12:50.892" v="81"/>
          <ac:picMkLst>
            <pc:docMk/>
            <pc:sldMk cId="738767867" sldId="612"/>
            <ac:picMk id="5" creationId="{1198EC63-B41E-48A9-AD4D-C8C33DCAADD1}"/>
          </ac:picMkLst>
        </pc:picChg>
      </pc:sldChg>
      <pc:sldChg chg="addSp modSp">
        <pc:chgData name="Lau, Monika" userId="a9f0da01-e848-4160-b2eb-68af69d899e5" providerId="ADAL" clId="{538A07B2-AE32-4CA8-AE16-04B5C55D9729}" dt="2021-08-13T02:18:39.626" v="93"/>
        <pc:sldMkLst>
          <pc:docMk/>
          <pc:sldMk cId="2306822928" sldId="613"/>
        </pc:sldMkLst>
        <pc:picChg chg="add mod">
          <ac:chgData name="Lau, Monika" userId="a9f0da01-e848-4160-b2eb-68af69d899e5" providerId="ADAL" clId="{538A07B2-AE32-4CA8-AE16-04B5C55D9729}" dt="2021-08-13T02:18:39.626" v="93"/>
          <ac:picMkLst>
            <pc:docMk/>
            <pc:sldMk cId="2306822928" sldId="613"/>
            <ac:picMk id="5" creationId="{40A17D38-C361-48C8-8D84-B0F528303A4A}"/>
          </ac:picMkLst>
        </pc:picChg>
      </pc:sldChg>
      <pc:sldChg chg="addSp delSp modSp modTransition modAnim">
        <pc:chgData name="Lau, Monika" userId="a9f0da01-e848-4160-b2eb-68af69d899e5" providerId="ADAL" clId="{538A07B2-AE32-4CA8-AE16-04B5C55D9729}" dt="2021-08-13T02:14:11.397" v="85"/>
        <pc:sldMkLst>
          <pc:docMk/>
          <pc:sldMk cId="2431469580" sldId="614"/>
        </pc:sldMkLst>
        <pc:picChg chg="add del mod">
          <ac:chgData name="Lau, Monika" userId="a9f0da01-e848-4160-b2eb-68af69d899e5" providerId="ADAL" clId="{538A07B2-AE32-4CA8-AE16-04B5C55D9729}" dt="2021-08-13T02:13:38.015" v="84"/>
          <ac:picMkLst>
            <pc:docMk/>
            <pc:sldMk cId="2431469580" sldId="614"/>
            <ac:picMk id="5" creationId="{68DDDD24-BF5A-4B95-86C7-F28BCCB6E214}"/>
          </ac:picMkLst>
        </pc:picChg>
        <pc:picChg chg="add mod">
          <ac:chgData name="Lau, Monika" userId="a9f0da01-e848-4160-b2eb-68af69d899e5" providerId="ADAL" clId="{538A07B2-AE32-4CA8-AE16-04B5C55D9729}" dt="2021-08-13T02:14:11.397" v="85"/>
          <ac:picMkLst>
            <pc:docMk/>
            <pc:sldMk cId="2431469580" sldId="614"/>
            <ac:picMk id="9" creationId="{8D98404C-AC93-40C5-8E62-1CE76F310879}"/>
          </ac:picMkLst>
        </pc:picChg>
      </pc:sldChg>
      <pc:sldChg chg="addSp delSp modSp mod modTransition modAnim">
        <pc:chgData name="Lau, Monika" userId="a9f0da01-e848-4160-b2eb-68af69d899e5" providerId="ADAL" clId="{538A07B2-AE32-4CA8-AE16-04B5C55D9729}" dt="2021-08-13T01:46:00.681" v="32"/>
        <pc:sldMkLst>
          <pc:docMk/>
          <pc:sldMk cId="58201686" sldId="617"/>
        </pc:sldMkLst>
        <pc:picChg chg="add del mod">
          <ac:chgData name="Lau, Monika" userId="a9f0da01-e848-4160-b2eb-68af69d899e5" providerId="ADAL" clId="{538A07B2-AE32-4CA8-AE16-04B5C55D9729}" dt="2021-08-13T01:40:12.196" v="25"/>
          <ac:picMkLst>
            <pc:docMk/>
            <pc:sldMk cId="58201686" sldId="617"/>
            <ac:picMk id="3" creationId="{6931D47C-6C95-481D-9DEE-3DB4D1787A64}"/>
          </ac:picMkLst>
        </pc:picChg>
        <pc:picChg chg="add del mod">
          <ac:chgData name="Lau, Monika" userId="a9f0da01-e848-4160-b2eb-68af69d899e5" providerId="ADAL" clId="{538A07B2-AE32-4CA8-AE16-04B5C55D9729}" dt="2021-08-13T01:41:43.192" v="27"/>
          <ac:picMkLst>
            <pc:docMk/>
            <pc:sldMk cId="58201686" sldId="617"/>
            <ac:picMk id="5" creationId="{112CEF84-379D-44D1-9D8E-54706ED35066}"/>
          </ac:picMkLst>
        </pc:picChg>
        <pc:picChg chg="add del mod">
          <ac:chgData name="Lau, Monika" userId="a9f0da01-e848-4160-b2eb-68af69d899e5" providerId="ADAL" clId="{538A07B2-AE32-4CA8-AE16-04B5C55D9729}" dt="2021-08-13T01:46:00.681" v="32"/>
          <ac:picMkLst>
            <pc:docMk/>
            <pc:sldMk cId="58201686" sldId="617"/>
            <ac:picMk id="6" creationId="{FC50913E-AC3C-43DC-A1AF-DDCADF96C51B}"/>
          </ac:picMkLst>
        </pc:picChg>
        <pc:cxnChg chg="del">
          <ac:chgData name="Lau, Monika" userId="a9f0da01-e848-4160-b2eb-68af69d899e5" providerId="ADAL" clId="{538A07B2-AE32-4CA8-AE16-04B5C55D9729}" dt="2021-08-13T01:15:47.856" v="0" actId="478"/>
          <ac:cxnSpMkLst>
            <pc:docMk/>
            <pc:sldMk cId="58201686" sldId="617"/>
            <ac:cxnSpMk id="11" creationId="{1B064FA2-A9F9-4E30-BB13-055694674170}"/>
          </ac:cxnSpMkLst>
        </pc:cxnChg>
      </pc:sldChg>
      <pc:sldChg chg="addSp delSp modSp mod modTransition modAnim">
        <pc:chgData name="Lau, Monika" userId="a9f0da01-e848-4160-b2eb-68af69d899e5" providerId="ADAL" clId="{538A07B2-AE32-4CA8-AE16-04B5C55D9729}" dt="2021-08-13T01:53:14.732" v="44"/>
        <pc:sldMkLst>
          <pc:docMk/>
          <pc:sldMk cId="4071751255" sldId="618"/>
        </pc:sldMkLst>
        <pc:spChg chg="mod">
          <ac:chgData name="Lau, Monika" userId="a9f0da01-e848-4160-b2eb-68af69d899e5" providerId="ADAL" clId="{538A07B2-AE32-4CA8-AE16-04B5C55D9729}" dt="2021-08-13T01:45:25.715" v="30" actId="14100"/>
          <ac:spMkLst>
            <pc:docMk/>
            <pc:sldMk cId="4071751255" sldId="618"/>
            <ac:spMk id="13" creationId="{A2C78CD8-D0B1-42E9-9297-7B82322F7532}"/>
          </ac:spMkLst>
        </pc:spChg>
        <pc:picChg chg="add del mod">
          <ac:chgData name="Lau, Monika" userId="a9f0da01-e848-4160-b2eb-68af69d899e5" providerId="ADAL" clId="{538A07B2-AE32-4CA8-AE16-04B5C55D9729}" dt="2021-08-13T01:46:08.426" v="33"/>
          <ac:picMkLst>
            <pc:docMk/>
            <pc:sldMk cId="4071751255" sldId="618"/>
            <ac:picMk id="3" creationId="{DEEE9942-AFDD-4088-B306-D6F3597636F7}"/>
          </ac:picMkLst>
        </pc:picChg>
        <pc:picChg chg="add del mod">
          <ac:chgData name="Lau, Monika" userId="a9f0da01-e848-4160-b2eb-68af69d899e5" providerId="ADAL" clId="{538A07B2-AE32-4CA8-AE16-04B5C55D9729}" dt="2021-08-13T01:46:56.584" v="35"/>
          <ac:picMkLst>
            <pc:docMk/>
            <pc:sldMk cId="4071751255" sldId="618"/>
            <ac:picMk id="5" creationId="{065B5209-B630-45ED-943E-BE1FEE76F2D1}"/>
          </ac:picMkLst>
        </pc:picChg>
        <pc:picChg chg="add del mod">
          <ac:chgData name="Lau, Monika" userId="a9f0da01-e848-4160-b2eb-68af69d899e5" providerId="ADAL" clId="{538A07B2-AE32-4CA8-AE16-04B5C55D9729}" dt="2021-08-13T01:47:49.045" v="37"/>
          <ac:picMkLst>
            <pc:docMk/>
            <pc:sldMk cId="4071751255" sldId="618"/>
            <ac:picMk id="6" creationId="{C648AACC-2481-46C6-926F-CA876EAF2C5D}"/>
          </ac:picMkLst>
        </pc:picChg>
        <pc:picChg chg="add del mod">
          <ac:chgData name="Lau, Monika" userId="a9f0da01-e848-4160-b2eb-68af69d899e5" providerId="ADAL" clId="{538A07B2-AE32-4CA8-AE16-04B5C55D9729}" dt="2021-08-13T01:48:11.665" v="39"/>
          <ac:picMkLst>
            <pc:docMk/>
            <pc:sldMk cId="4071751255" sldId="618"/>
            <ac:picMk id="8" creationId="{B7177AC3-834E-4A8A-94EF-9D7E936DC0A9}"/>
          </ac:picMkLst>
        </pc:picChg>
        <pc:picChg chg="add del mod">
          <ac:chgData name="Lau, Monika" userId="a9f0da01-e848-4160-b2eb-68af69d899e5" providerId="ADAL" clId="{538A07B2-AE32-4CA8-AE16-04B5C55D9729}" dt="2021-08-13T01:49:36.438" v="41"/>
          <ac:picMkLst>
            <pc:docMk/>
            <pc:sldMk cId="4071751255" sldId="618"/>
            <ac:picMk id="9" creationId="{1023C4AF-80EE-4F61-A350-759ED8911F6C}"/>
          </ac:picMkLst>
        </pc:picChg>
        <pc:picChg chg="add del mod">
          <ac:chgData name="Lau, Monika" userId="a9f0da01-e848-4160-b2eb-68af69d899e5" providerId="ADAL" clId="{538A07B2-AE32-4CA8-AE16-04B5C55D9729}" dt="2021-08-13T01:52:23.985" v="43"/>
          <ac:picMkLst>
            <pc:docMk/>
            <pc:sldMk cId="4071751255" sldId="618"/>
            <ac:picMk id="12" creationId="{708E397D-19FE-4B3F-90E9-319743C864A3}"/>
          </ac:picMkLst>
        </pc:picChg>
        <pc:picChg chg="add mod">
          <ac:chgData name="Lau, Monika" userId="a9f0da01-e848-4160-b2eb-68af69d899e5" providerId="ADAL" clId="{538A07B2-AE32-4CA8-AE16-04B5C55D9729}" dt="2021-08-13T01:53:14.732" v="44"/>
          <ac:picMkLst>
            <pc:docMk/>
            <pc:sldMk cId="4071751255" sldId="618"/>
            <ac:picMk id="14" creationId="{819F7D00-2A7B-4EAC-960D-51A5B70188F2}"/>
          </ac:picMkLst>
        </pc:picChg>
      </pc:sldChg>
      <pc:sldChg chg="addSp modSp">
        <pc:chgData name="Lau, Monika" userId="a9f0da01-e848-4160-b2eb-68af69d899e5" providerId="ADAL" clId="{538A07B2-AE32-4CA8-AE16-04B5C55D9729}" dt="2021-08-13T01:36:31.939" v="23"/>
        <pc:sldMkLst>
          <pc:docMk/>
          <pc:sldMk cId="579686648" sldId="620"/>
        </pc:sldMkLst>
        <pc:picChg chg="add mod">
          <ac:chgData name="Lau, Monika" userId="a9f0da01-e848-4160-b2eb-68af69d899e5" providerId="ADAL" clId="{538A07B2-AE32-4CA8-AE16-04B5C55D9729}" dt="2021-08-13T01:36:31.939" v="23"/>
          <ac:picMkLst>
            <pc:docMk/>
            <pc:sldMk cId="579686648" sldId="620"/>
            <ac:picMk id="3" creationId="{752B6104-DD67-4769-9101-1D0FF102C657}"/>
          </ac:picMkLst>
        </pc:picChg>
      </pc:sldChg>
      <pc:sldChg chg="addSp delSp modSp modTransition modAnim">
        <pc:chgData name="Lau, Monika" userId="a9f0da01-e848-4160-b2eb-68af69d899e5" providerId="ADAL" clId="{538A07B2-AE32-4CA8-AE16-04B5C55D9729}" dt="2021-08-13T02:07:04.868" v="70"/>
        <pc:sldMkLst>
          <pc:docMk/>
          <pc:sldMk cId="3002464177" sldId="621"/>
        </pc:sldMkLst>
        <pc:picChg chg="add del mod">
          <ac:chgData name="Lau, Monika" userId="a9f0da01-e848-4160-b2eb-68af69d899e5" providerId="ADAL" clId="{538A07B2-AE32-4CA8-AE16-04B5C55D9729}" dt="2021-08-13T02:06:33.390" v="69"/>
          <ac:picMkLst>
            <pc:docMk/>
            <pc:sldMk cId="3002464177" sldId="621"/>
            <ac:picMk id="3" creationId="{D8B9581B-4EDE-44FE-A945-F8029CC8CCDA}"/>
          </ac:picMkLst>
        </pc:picChg>
        <pc:picChg chg="add mod">
          <ac:chgData name="Lau, Monika" userId="a9f0da01-e848-4160-b2eb-68af69d899e5" providerId="ADAL" clId="{538A07B2-AE32-4CA8-AE16-04B5C55D9729}" dt="2021-08-13T02:07:04.868" v="70"/>
          <ac:picMkLst>
            <pc:docMk/>
            <pc:sldMk cId="3002464177" sldId="621"/>
            <ac:picMk id="5" creationId="{8869C21D-6270-4DA5-B821-B1F58B161BD5}"/>
          </ac:picMkLst>
        </pc:picChg>
      </pc:sldChg>
      <pc:sldChg chg="addSp delSp modSp modTransition modAnim">
        <pc:chgData name="Lau, Monika" userId="a9f0da01-e848-4160-b2eb-68af69d899e5" providerId="ADAL" clId="{538A07B2-AE32-4CA8-AE16-04B5C55D9729}" dt="2021-08-13T02:05:36.145" v="67"/>
        <pc:sldMkLst>
          <pc:docMk/>
          <pc:sldMk cId="3232950903" sldId="622"/>
        </pc:sldMkLst>
        <pc:picChg chg="add del mod">
          <ac:chgData name="Lau, Monika" userId="a9f0da01-e848-4160-b2eb-68af69d899e5" providerId="ADAL" clId="{538A07B2-AE32-4CA8-AE16-04B5C55D9729}" dt="2021-08-13T02:04:54.863" v="62"/>
          <ac:picMkLst>
            <pc:docMk/>
            <pc:sldMk cId="3232950903" sldId="622"/>
            <ac:picMk id="3" creationId="{C0C4C39E-4538-449D-8ECA-08F0F830052A}"/>
          </ac:picMkLst>
        </pc:picChg>
        <pc:picChg chg="add del mod">
          <ac:chgData name="Lau, Monika" userId="a9f0da01-e848-4160-b2eb-68af69d899e5" providerId="ADAL" clId="{538A07B2-AE32-4CA8-AE16-04B5C55D9729}" dt="2021-08-13T02:05:11.622" v="64"/>
          <ac:picMkLst>
            <pc:docMk/>
            <pc:sldMk cId="3232950903" sldId="622"/>
            <ac:picMk id="4" creationId="{40D1B1F1-60CD-4908-9547-7C1D375EF66C}"/>
          </ac:picMkLst>
        </pc:picChg>
        <pc:picChg chg="add del mod">
          <ac:chgData name="Lau, Monika" userId="a9f0da01-e848-4160-b2eb-68af69d899e5" providerId="ADAL" clId="{538A07B2-AE32-4CA8-AE16-04B5C55D9729}" dt="2021-08-13T02:05:21.812" v="66"/>
          <ac:picMkLst>
            <pc:docMk/>
            <pc:sldMk cId="3232950903" sldId="622"/>
            <ac:picMk id="5" creationId="{B889B9A1-803F-4D6C-A439-DF1B917E14D7}"/>
          </ac:picMkLst>
        </pc:picChg>
        <pc:picChg chg="add mod">
          <ac:chgData name="Lau, Monika" userId="a9f0da01-e848-4160-b2eb-68af69d899e5" providerId="ADAL" clId="{538A07B2-AE32-4CA8-AE16-04B5C55D9729}" dt="2021-08-13T02:05:36.145" v="67"/>
          <ac:picMkLst>
            <pc:docMk/>
            <pc:sldMk cId="3232950903" sldId="622"/>
            <ac:picMk id="6" creationId="{A2E8F4A0-6CBF-4A2F-B105-23C949B54DAE}"/>
          </ac:picMkLst>
        </pc:picChg>
      </pc:sldChg>
      <pc:sldChg chg="del">
        <pc:chgData name="Lau, Monika" userId="a9f0da01-e848-4160-b2eb-68af69d899e5" providerId="ADAL" clId="{538A07B2-AE32-4CA8-AE16-04B5C55D9729}" dt="2021-08-13T02:13:08.130" v="82" actId="2696"/>
        <pc:sldMkLst>
          <pc:docMk/>
          <pc:sldMk cId="1235910550" sldId="623"/>
        </pc:sldMkLst>
      </pc:sldChg>
      <pc:sldChg chg="addSp delSp modSp modTransition modAnim">
        <pc:chgData name="Lau, Monika" userId="a9f0da01-e848-4160-b2eb-68af69d899e5" providerId="ADAL" clId="{538A07B2-AE32-4CA8-AE16-04B5C55D9729}" dt="2021-08-13T02:16:08.243" v="90"/>
        <pc:sldMkLst>
          <pc:docMk/>
          <pc:sldMk cId="165866973" sldId="624"/>
        </pc:sldMkLst>
        <pc:picChg chg="add del mod">
          <ac:chgData name="Lau, Monika" userId="a9f0da01-e848-4160-b2eb-68af69d899e5" providerId="ADAL" clId="{538A07B2-AE32-4CA8-AE16-04B5C55D9729}" dt="2021-08-13T02:15:05.770" v="87"/>
          <ac:picMkLst>
            <pc:docMk/>
            <pc:sldMk cId="165866973" sldId="624"/>
            <ac:picMk id="3" creationId="{A3FDA22F-DE9F-4937-B181-AC398F85BC51}"/>
          </ac:picMkLst>
        </pc:picChg>
        <pc:picChg chg="add del mod">
          <ac:chgData name="Lau, Monika" userId="a9f0da01-e848-4160-b2eb-68af69d899e5" providerId="ADAL" clId="{538A07B2-AE32-4CA8-AE16-04B5C55D9729}" dt="2021-08-13T02:15:40.483" v="89"/>
          <ac:picMkLst>
            <pc:docMk/>
            <pc:sldMk cId="165866973" sldId="624"/>
            <ac:picMk id="5" creationId="{C0F01BFE-2950-4C65-BA1A-86E284CE80DD}"/>
          </ac:picMkLst>
        </pc:picChg>
        <pc:picChg chg="add mod">
          <ac:chgData name="Lau, Monika" userId="a9f0da01-e848-4160-b2eb-68af69d899e5" providerId="ADAL" clId="{538A07B2-AE32-4CA8-AE16-04B5C55D9729}" dt="2021-08-13T02:16:08.243" v="90"/>
          <ac:picMkLst>
            <pc:docMk/>
            <pc:sldMk cId="165866973" sldId="624"/>
            <ac:picMk id="7" creationId="{3D322226-05D4-4DBE-BFC1-C3A2A14465F5}"/>
          </ac:picMkLst>
        </pc:picChg>
      </pc:sldChg>
      <pc:sldChg chg="addSp modSp">
        <pc:chgData name="Lau, Monika" userId="a9f0da01-e848-4160-b2eb-68af69d899e5" providerId="ADAL" clId="{538A07B2-AE32-4CA8-AE16-04B5C55D9729}" dt="2021-08-13T02:17:04.089" v="91"/>
        <pc:sldMkLst>
          <pc:docMk/>
          <pc:sldMk cId="4292948465" sldId="625"/>
        </pc:sldMkLst>
        <pc:picChg chg="add mod">
          <ac:chgData name="Lau, Monika" userId="a9f0da01-e848-4160-b2eb-68af69d899e5" providerId="ADAL" clId="{538A07B2-AE32-4CA8-AE16-04B5C55D9729}" dt="2021-08-13T02:17:04.089" v="91"/>
          <ac:picMkLst>
            <pc:docMk/>
            <pc:sldMk cId="4292948465" sldId="625"/>
            <ac:picMk id="3" creationId="{40ABBCA1-8D4D-4ED4-A682-70C9D18F8AE4}"/>
          </ac:picMkLst>
        </pc:picChg>
      </pc:sldChg>
      <pc:sldChg chg="addSp modSp">
        <pc:chgData name="Lau, Monika" userId="a9f0da01-e848-4160-b2eb-68af69d899e5" providerId="ADAL" clId="{538A07B2-AE32-4CA8-AE16-04B5C55D9729}" dt="2021-08-13T02:17:59.416" v="92"/>
        <pc:sldMkLst>
          <pc:docMk/>
          <pc:sldMk cId="1471554082" sldId="626"/>
        </pc:sldMkLst>
        <pc:picChg chg="add mod">
          <ac:chgData name="Lau, Monika" userId="a9f0da01-e848-4160-b2eb-68af69d899e5" providerId="ADAL" clId="{538A07B2-AE32-4CA8-AE16-04B5C55D9729}" dt="2021-08-13T02:17:59.416" v="92"/>
          <ac:picMkLst>
            <pc:docMk/>
            <pc:sldMk cId="1471554082" sldId="626"/>
            <ac:picMk id="3" creationId="{C08D8372-0A0E-4519-AE74-4FEB7E70E88F}"/>
          </ac:picMkLst>
        </pc:picChg>
      </pc:sldChg>
      <pc:sldChg chg="addSp delSp modSp modTransition modAnim">
        <pc:chgData name="Lau, Monika" userId="a9f0da01-e848-4160-b2eb-68af69d899e5" providerId="ADAL" clId="{538A07B2-AE32-4CA8-AE16-04B5C55D9729}" dt="2021-08-13T02:04:03.907" v="60"/>
        <pc:sldMkLst>
          <pc:docMk/>
          <pc:sldMk cId="3656072708" sldId="627"/>
        </pc:sldMkLst>
        <pc:picChg chg="add del mod">
          <ac:chgData name="Lau, Monika" userId="a9f0da01-e848-4160-b2eb-68af69d899e5" providerId="ADAL" clId="{538A07B2-AE32-4CA8-AE16-04B5C55D9729}" dt="2021-08-13T02:01:21.278" v="53"/>
          <ac:picMkLst>
            <pc:docMk/>
            <pc:sldMk cId="3656072708" sldId="627"/>
            <ac:picMk id="3" creationId="{1EDC372C-609B-4030-9011-A21B2C63683B}"/>
          </ac:picMkLst>
        </pc:picChg>
        <pc:picChg chg="add del mod">
          <ac:chgData name="Lau, Monika" userId="a9f0da01-e848-4160-b2eb-68af69d899e5" providerId="ADAL" clId="{538A07B2-AE32-4CA8-AE16-04B5C55D9729}" dt="2021-08-13T02:01:50.048" v="55"/>
          <ac:picMkLst>
            <pc:docMk/>
            <pc:sldMk cId="3656072708" sldId="627"/>
            <ac:picMk id="5" creationId="{32C8B7CB-B3AA-45B2-969F-1CA70DFF21F9}"/>
          </ac:picMkLst>
        </pc:picChg>
        <pc:picChg chg="add del mod">
          <ac:chgData name="Lau, Monika" userId="a9f0da01-e848-4160-b2eb-68af69d899e5" providerId="ADAL" clId="{538A07B2-AE32-4CA8-AE16-04B5C55D9729}" dt="2021-08-13T02:02:24.964" v="57"/>
          <ac:picMkLst>
            <pc:docMk/>
            <pc:sldMk cId="3656072708" sldId="627"/>
            <ac:picMk id="9" creationId="{E445DA8F-E150-4D5A-ADB7-DFF53740728B}"/>
          </ac:picMkLst>
        </pc:picChg>
        <pc:picChg chg="add del mod">
          <ac:chgData name="Lau, Monika" userId="a9f0da01-e848-4160-b2eb-68af69d899e5" providerId="ADAL" clId="{538A07B2-AE32-4CA8-AE16-04B5C55D9729}" dt="2021-08-13T02:03:18.785" v="59"/>
          <ac:picMkLst>
            <pc:docMk/>
            <pc:sldMk cId="3656072708" sldId="627"/>
            <ac:picMk id="10" creationId="{8EEB46A5-25E0-4329-800F-F8358FDA8682}"/>
          </ac:picMkLst>
        </pc:picChg>
        <pc:picChg chg="add mod">
          <ac:chgData name="Lau, Monika" userId="a9f0da01-e848-4160-b2eb-68af69d899e5" providerId="ADAL" clId="{538A07B2-AE32-4CA8-AE16-04B5C55D9729}" dt="2021-08-13T02:04:03.907" v="60"/>
          <ac:picMkLst>
            <pc:docMk/>
            <pc:sldMk cId="3656072708" sldId="627"/>
            <ac:picMk id="12" creationId="{DBC7EE90-BE13-4E7D-A463-BC872F526A31}"/>
          </ac:picMkLst>
        </pc:picChg>
      </pc:sldChg>
      <pc:sldChg chg="addSp delSp modSp modTransition modAnim">
        <pc:chgData name="Lau, Monika" userId="a9f0da01-e848-4160-b2eb-68af69d899e5" providerId="ADAL" clId="{538A07B2-AE32-4CA8-AE16-04B5C55D9729}" dt="2021-08-13T02:34:14.996" v="127"/>
        <pc:sldMkLst>
          <pc:docMk/>
          <pc:sldMk cId="3574242571" sldId="631"/>
        </pc:sldMkLst>
        <pc:picChg chg="add del mod">
          <ac:chgData name="Lau, Monika" userId="a9f0da01-e848-4160-b2eb-68af69d899e5" providerId="ADAL" clId="{538A07B2-AE32-4CA8-AE16-04B5C55D9729}" dt="2021-08-13T02:32:46.664" v="123"/>
          <ac:picMkLst>
            <pc:docMk/>
            <pc:sldMk cId="3574242571" sldId="631"/>
            <ac:picMk id="5" creationId="{1211C7DB-8DFF-45A8-B8C7-53142AD1A063}"/>
          </ac:picMkLst>
        </pc:picChg>
        <pc:picChg chg="add del mod">
          <ac:chgData name="Lau, Monika" userId="a9f0da01-e848-4160-b2eb-68af69d899e5" providerId="ADAL" clId="{538A07B2-AE32-4CA8-AE16-04B5C55D9729}" dt="2021-08-13T02:33:33.384" v="125"/>
          <ac:picMkLst>
            <pc:docMk/>
            <pc:sldMk cId="3574242571" sldId="631"/>
            <ac:picMk id="6" creationId="{E438570C-02B2-40D3-AB3C-6CCA5CC1223C}"/>
          </ac:picMkLst>
        </pc:picChg>
        <pc:picChg chg="add del mod">
          <ac:chgData name="Lau, Monika" userId="a9f0da01-e848-4160-b2eb-68af69d899e5" providerId="ADAL" clId="{538A07B2-AE32-4CA8-AE16-04B5C55D9729}" dt="2021-08-13T02:33:34.960" v="126"/>
          <ac:picMkLst>
            <pc:docMk/>
            <pc:sldMk cId="3574242571" sldId="631"/>
            <ac:picMk id="7" creationId="{8C45F9FE-CD64-4B02-80BE-554909242762}"/>
          </ac:picMkLst>
        </pc:picChg>
        <pc:picChg chg="add mod">
          <ac:chgData name="Lau, Monika" userId="a9f0da01-e848-4160-b2eb-68af69d899e5" providerId="ADAL" clId="{538A07B2-AE32-4CA8-AE16-04B5C55D9729}" dt="2021-08-13T02:34:14.996" v="127"/>
          <ac:picMkLst>
            <pc:docMk/>
            <pc:sldMk cId="3574242571" sldId="631"/>
            <ac:picMk id="8" creationId="{2ADDF7C8-AEE0-4FB9-9EAC-77452D1853DE}"/>
          </ac:picMkLst>
        </pc:picChg>
      </pc:sldChg>
      <pc:sldChg chg="addSp modSp">
        <pc:chgData name="Lau, Monika" userId="a9f0da01-e848-4160-b2eb-68af69d899e5" providerId="ADAL" clId="{538A07B2-AE32-4CA8-AE16-04B5C55D9729}" dt="2021-08-13T02:21:33.477" v="99"/>
        <pc:sldMkLst>
          <pc:docMk/>
          <pc:sldMk cId="3655981883" sldId="634"/>
        </pc:sldMkLst>
        <pc:picChg chg="add mod">
          <ac:chgData name="Lau, Monika" userId="a9f0da01-e848-4160-b2eb-68af69d899e5" providerId="ADAL" clId="{538A07B2-AE32-4CA8-AE16-04B5C55D9729}" dt="2021-08-13T02:21:33.477" v="99"/>
          <ac:picMkLst>
            <pc:docMk/>
            <pc:sldMk cId="3655981883" sldId="634"/>
            <ac:picMk id="3" creationId="{E0B8A817-0F7E-41C5-8443-2AE86E11D1F2}"/>
          </ac:picMkLst>
        </pc:picChg>
      </pc:sldChg>
      <pc:sldChg chg="addSp modSp">
        <pc:chgData name="Lau, Monika" userId="a9f0da01-e848-4160-b2eb-68af69d899e5" providerId="ADAL" clId="{538A07B2-AE32-4CA8-AE16-04B5C55D9729}" dt="2021-08-13T02:22:19.471" v="100"/>
        <pc:sldMkLst>
          <pc:docMk/>
          <pc:sldMk cId="1889100905" sldId="635"/>
        </pc:sldMkLst>
        <pc:picChg chg="add mod">
          <ac:chgData name="Lau, Monika" userId="a9f0da01-e848-4160-b2eb-68af69d899e5" providerId="ADAL" clId="{538A07B2-AE32-4CA8-AE16-04B5C55D9729}" dt="2021-08-13T02:22:19.471" v="100"/>
          <ac:picMkLst>
            <pc:docMk/>
            <pc:sldMk cId="1889100905" sldId="635"/>
            <ac:picMk id="3" creationId="{32EA91A1-A4D4-48E3-AC37-B62766214B19}"/>
          </ac:picMkLst>
        </pc:picChg>
      </pc:sldChg>
      <pc:sldChg chg="del">
        <pc:chgData name="Lau, Monika" userId="a9f0da01-e848-4160-b2eb-68af69d899e5" providerId="ADAL" clId="{538A07B2-AE32-4CA8-AE16-04B5C55D9729}" dt="2021-08-13T02:00:04.014" v="51" actId="2696"/>
        <pc:sldMkLst>
          <pc:docMk/>
          <pc:sldMk cId="2000175636" sldId="636"/>
        </pc:sldMkLst>
      </pc:sldChg>
      <pc:sldChg chg="del">
        <pc:chgData name="Lau, Monika" userId="a9f0da01-e848-4160-b2eb-68af69d899e5" providerId="ADAL" clId="{538A07B2-AE32-4CA8-AE16-04B5C55D9729}" dt="2021-08-13T01:23:25.892" v="8" actId="47"/>
        <pc:sldMkLst>
          <pc:docMk/>
          <pc:sldMk cId="3758193790" sldId="637"/>
        </pc:sldMkLst>
      </pc:sldChg>
      <pc:sldChg chg="addSp delSp modSp modTransition modAnim">
        <pc:chgData name="Lau, Monika" userId="a9f0da01-e848-4160-b2eb-68af69d899e5" providerId="ADAL" clId="{538A07B2-AE32-4CA8-AE16-04B5C55D9729}" dt="2021-08-13T01:56:00.383" v="47"/>
        <pc:sldMkLst>
          <pc:docMk/>
          <pc:sldMk cId="144729510" sldId="638"/>
        </pc:sldMkLst>
        <pc:picChg chg="add del mod">
          <ac:chgData name="Lau, Monika" userId="a9f0da01-e848-4160-b2eb-68af69d899e5" providerId="ADAL" clId="{538A07B2-AE32-4CA8-AE16-04B5C55D9729}" dt="2021-08-13T01:55:10.037" v="46"/>
          <ac:picMkLst>
            <pc:docMk/>
            <pc:sldMk cId="144729510" sldId="638"/>
            <ac:picMk id="3" creationId="{CF5C992B-BFCA-4CA1-B166-74452C3274EF}"/>
          </ac:picMkLst>
        </pc:picChg>
        <pc:picChg chg="add mod">
          <ac:chgData name="Lau, Monika" userId="a9f0da01-e848-4160-b2eb-68af69d899e5" providerId="ADAL" clId="{538A07B2-AE32-4CA8-AE16-04B5C55D9729}" dt="2021-08-13T01:56:00.383" v="47"/>
          <ac:picMkLst>
            <pc:docMk/>
            <pc:sldMk cId="144729510" sldId="638"/>
            <ac:picMk id="5" creationId="{2AD2AEFD-6469-411C-BBE0-50BD9B0267A9}"/>
          </ac:picMkLst>
        </pc:picChg>
      </pc:sldChg>
      <pc:sldChg chg="addSp modSp">
        <pc:chgData name="Lau, Monika" userId="a9f0da01-e848-4160-b2eb-68af69d899e5" providerId="ADAL" clId="{538A07B2-AE32-4CA8-AE16-04B5C55D9729}" dt="2021-08-13T01:58:14.718" v="49"/>
        <pc:sldMkLst>
          <pc:docMk/>
          <pc:sldMk cId="2122124720" sldId="639"/>
        </pc:sldMkLst>
        <pc:picChg chg="add mod">
          <ac:chgData name="Lau, Monika" userId="a9f0da01-e848-4160-b2eb-68af69d899e5" providerId="ADAL" clId="{538A07B2-AE32-4CA8-AE16-04B5C55D9729}" dt="2021-08-13T01:58:14.718" v="49"/>
          <ac:picMkLst>
            <pc:docMk/>
            <pc:sldMk cId="2122124720" sldId="639"/>
            <ac:picMk id="5" creationId="{D7B81745-7501-43FB-8E0D-C498B48E0210}"/>
          </ac:picMkLst>
        </pc:picChg>
      </pc:sldChg>
      <pc:sldChg chg="addSp delSp modSp modTransition modAnim">
        <pc:chgData name="Lau, Monika" userId="a9f0da01-e848-4160-b2eb-68af69d899e5" providerId="ADAL" clId="{538A07B2-AE32-4CA8-AE16-04B5C55D9729}" dt="2021-08-13T02:19:33.365" v="96"/>
        <pc:sldMkLst>
          <pc:docMk/>
          <pc:sldMk cId="2466103692" sldId="640"/>
        </pc:sldMkLst>
        <pc:picChg chg="add del mod">
          <ac:chgData name="Lau, Monika" userId="a9f0da01-e848-4160-b2eb-68af69d899e5" providerId="ADAL" clId="{538A07B2-AE32-4CA8-AE16-04B5C55D9729}" dt="2021-08-13T02:19:15.862" v="95"/>
          <ac:picMkLst>
            <pc:docMk/>
            <pc:sldMk cId="2466103692" sldId="640"/>
            <ac:picMk id="2" creationId="{E4B2CEB5-12F1-46E5-B5B8-7E59028762A2}"/>
          </ac:picMkLst>
        </pc:picChg>
        <pc:picChg chg="add mod">
          <ac:chgData name="Lau, Monika" userId="a9f0da01-e848-4160-b2eb-68af69d899e5" providerId="ADAL" clId="{538A07B2-AE32-4CA8-AE16-04B5C55D9729}" dt="2021-08-13T02:19:33.365" v="96"/>
          <ac:picMkLst>
            <pc:docMk/>
            <pc:sldMk cId="2466103692" sldId="640"/>
            <ac:picMk id="3" creationId="{812420B1-3AFB-44EB-AED4-78D82AE93A1F}"/>
          </ac:picMkLst>
        </pc:picChg>
      </pc:sldChg>
      <pc:sldChg chg="addSp modSp">
        <pc:chgData name="Lau, Monika" userId="a9f0da01-e848-4160-b2eb-68af69d899e5" providerId="ADAL" clId="{538A07B2-AE32-4CA8-AE16-04B5C55D9729}" dt="2021-08-13T02:19:59.730" v="97"/>
        <pc:sldMkLst>
          <pc:docMk/>
          <pc:sldMk cId="2683080292" sldId="641"/>
        </pc:sldMkLst>
        <pc:picChg chg="add mod">
          <ac:chgData name="Lau, Monika" userId="a9f0da01-e848-4160-b2eb-68af69d899e5" providerId="ADAL" clId="{538A07B2-AE32-4CA8-AE16-04B5C55D9729}" dt="2021-08-13T02:19:59.730" v="97"/>
          <ac:picMkLst>
            <pc:docMk/>
            <pc:sldMk cId="2683080292" sldId="641"/>
            <ac:picMk id="3" creationId="{1582D41A-DABC-4113-A6A9-041FEBF3304E}"/>
          </ac:picMkLst>
        </pc:picChg>
      </pc:sldChg>
      <pc:sldChg chg="addSp modSp">
        <pc:chgData name="Lau, Monika" userId="a9f0da01-e848-4160-b2eb-68af69d899e5" providerId="ADAL" clId="{538A07B2-AE32-4CA8-AE16-04B5C55D9729}" dt="2021-08-13T02:20:49.646" v="98"/>
        <pc:sldMkLst>
          <pc:docMk/>
          <pc:sldMk cId="3520218680" sldId="642"/>
        </pc:sldMkLst>
        <pc:picChg chg="add mod">
          <ac:chgData name="Lau, Monika" userId="a9f0da01-e848-4160-b2eb-68af69d899e5" providerId="ADAL" clId="{538A07B2-AE32-4CA8-AE16-04B5C55D9729}" dt="2021-08-13T02:20:49.646" v="98"/>
          <ac:picMkLst>
            <pc:docMk/>
            <pc:sldMk cId="3520218680" sldId="642"/>
            <ac:picMk id="3" creationId="{F5C66E12-5ED4-4EC7-AB7A-377150F6295B}"/>
          </ac:picMkLst>
        </pc:picChg>
      </pc:sldChg>
      <pc:sldChg chg="addSp delSp modSp modTransition modAnim">
        <pc:chgData name="Lau, Monika" userId="a9f0da01-e848-4160-b2eb-68af69d899e5" providerId="ADAL" clId="{538A07B2-AE32-4CA8-AE16-04B5C55D9729}" dt="2021-08-13T02:09:50.471" v="77"/>
        <pc:sldMkLst>
          <pc:docMk/>
          <pc:sldMk cId="1706874781" sldId="644"/>
        </pc:sldMkLst>
        <pc:picChg chg="add del mod">
          <ac:chgData name="Lau, Monika" userId="a9f0da01-e848-4160-b2eb-68af69d899e5" providerId="ADAL" clId="{538A07B2-AE32-4CA8-AE16-04B5C55D9729}" dt="2021-08-13T02:08:15.178" v="72"/>
          <ac:picMkLst>
            <pc:docMk/>
            <pc:sldMk cId="1706874781" sldId="644"/>
            <ac:picMk id="3" creationId="{357C22DD-BB96-4CBB-9690-89DFB559858C}"/>
          </ac:picMkLst>
        </pc:picChg>
        <pc:picChg chg="add del mod">
          <ac:chgData name="Lau, Monika" userId="a9f0da01-e848-4160-b2eb-68af69d899e5" providerId="ADAL" clId="{538A07B2-AE32-4CA8-AE16-04B5C55D9729}" dt="2021-08-13T02:08:55.842" v="74"/>
          <ac:picMkLst>
            <pc:docMk/>
            <pc:sldMk cId="1706874781" sldId="644"/>
            <ac:picMk id="5" creationId="{44FAD591-A628-4F96-B716-319377CCCC13}"/>
          </ac:picMkLst>
        </pc:picChg>
        <pc:picChg chg="add del mod">
          <ac:chgData name="Lau, Monika" userId="a9f0da01-e848-4160-b2eb-68af69d899e5" providerId="ADAL" clId="{538A07B2-AE32-4CA8-AE16-04B5C55D9729}" dt="2021-08-13T02:09:14.695" v="76"/>
          <ac:picMkLst>
            <pc:docMk/>
            <pc:sldMk cId="1706874781" sldId="644"/>
            <ac:picMk id="13" creationId="{9A71CBB8-014B-4899-BB62-689A06577FE2}"/>
          </ac:picMkLst>
        </pc:picChg>
        <pc:picChg chg="add mod">
          <ac:chgData name="Lau, Monika" userId="a9f0da01-e848-4160-b2eb-68af69d899e5" providerId="ADAL" clId="{538A07B2-AE32-4CA8-AE16-04B5C55D9729}" dt="2021-08-13T02:09:50.471" v="77"/>
          <ac:picMkLst>
            <pc:docMk/>
            <pc:sldMk cId="1706874781" sldId="644"/>
            <ac:picMk id="14" creationId="{5DC1F1E8-6F1C-43B2-BC07-F1414A465E00}"/>
          </ac:picMkLst>
        </pc:picChg>
      </pc:sldChg>
      <pc:sldChg chg="addSp delSp modSp modTransition modAnim">
        <pc:chgData name="Lau, Monika" userId="a9f0da01-e848-4160-b2eb-68af69d899e5" providerId="ADAL" clId="{538A07B2-AE32-4CA8-AE16-04B5C55D9729}" dt="2021-08-13T02:12:06.084" v="80"/>
        <pc:sldMkLst>
          <pc:docMk/>
          <pc:sldMk cId="387363267" sldId="647"/>
        </pc:sldMkLst>
        <pc:picChg chg="add del mod">
          <ac:chgData name="Lau, Monika" userId="a9f0da01-e848-4160-b2eb-68af69d899e5" providerId="ADAL" clId="{538A07B2-AE32-4CA8-AE16-04B5C55D9729}" dt="2021-08-13T02:11:32.366" v="79"/>
          <ac:picMkLst>
            <pc:docMk/>
            <pc:sldMk cId="387363267" sldId="647"/>
            <ac:picMk id="5" creationId="{4919DF74-CB7F-4CFA-8E5B-36453895D8AB}"/>
          </ac:picMkLst>
        </pc:picChg>
        <pc:picChg chg="add mod">
          <ac:chgData name="Lau, Monika" userId="a9f0da01-e848-4160-b2eb-68af69d899e5" providerId="ADAL" clId="{538A07B2-AE32-4CA8-AE16-04B5C55D9729}" dt="2021-08-13T02:12:06.084" v="80"/>
          <ac:picMkLst>
            <pc:docMk/>
            <pc:sldMk cId="387363267" sldId="647"/>
            <ac:picMk id="8" creationId="{48900BC5-CAFB-4A5E-8310-595663F7B35C}"/>
          </ac:picMkLst>
        </pc:picChg>
      </pc:sldChg>
      <pc:sldChg chg="del">
        <pc:chgData name="Lau, Monika" userId="a9f0da01-e848-4160-b2eb-68af69d899e5" providerId="ADAL" clId="{538A07B2-AE32-4CA8-AE16-04B5C55D9729}" dt="2021-08-13T01:23:27.212" v="9" actId="47"/>
        <pc:sldMkLst>
          <pc:docMk/>
          <pc:sldMk cId="2656324397" sldId="649"/>
        </pc:sldMkLst>
      </pc:sldChg>
      <pc:sldChg chg="addSp delSp modSp modTransition modAnim">
        <pc:chgData name="Lau, Monika" userId="a9f0da01-e848-4160-b2eb-68af69d899e5" providerId="ADAL" clId="{538A07B2-AE32-4CA8-AE16-04B5C55D9729}" dt="2021-08-13T02:31:24.952" v="121"/>
        <pc:sldMkLst>
          <pc:docMk/>
          <pc:sldMk cId="2961740794" sldId="650"/>
        </pc:sldMkLst>
        <pc:picChg chg="add del mod">
          <ac:chgData name="Lau, Monika" userId="a9f0da01-e848-4160-b2eb-68af69d899e5" providerId="ADAL" clId="{538A07B2-AE32-4CA8-AE16-04B5C55D9729}" dt="2021-08-13T02:24:55.324" v="107"/>
          <ac:picMkLst>
            <pc:docMk/>
            <pc:sldMk cId="2961740794" sldId="650"/>
            <ac:picMk id="3" creationId="{61A10259-DAB7-4710-BB7A-EA4640462A4A}"/>
          </ac:picMkLst>
        </pc:picChg>
        <pc:picChg chg="add del mod">
          <ac:chgData name="Lau, Monika" userId="a9f0da01-e848-4160-b2eb-68af69d899e5" providerId="ADAL" clId="{538A07B2-AE32-4CA8-AE16-04B5C55D9729}" dt="2021-08-13T02:26:30.913" v="109"/>
          <ac:picMkLst>
            <pc:docMk/>
            <pc:sldMk cId="2961740794" sldId="650"/>
            <ac:picMk id="8" creationId="{6A8831ED-460B-4A12-85FA-9F5B3D3C7D76}"/>
          </ac:picMkLst>
        </pc:picChg>
        <pc:picChg chg="add del mod">
          <ac:chgData name="Lau, Monika" userId="a9f0da01-e848-4160-b2eb-68af69d899e5" providerId="ADAL" clId="{538A07B2-AE32-4CA8-AE16-04B5C55D9729}" dt="2021-08-13T02:27:00.844" v="111"/>
          <ac:picMkLst>
            <pc:docMk/>
            <pc:sldMk cId="2961740794" sldId="650"/>
            <ac:picMk id="9" creationId="{905D048D-4E53-4435-9CA9-6CADB82BFD57}"/>
          </ac:picMkLst>
        </pc:picChg>
        <pc:picChg chg="add del mod">
          <ac:chgData name="Lau, Monika" userId="a9f0da01-e848-4160-b2eb-68af69d899e5" providerId="ADAL" clId="{538A07B2-AE32-4CA8-AE16-04B5C55D9729}" dt="2021-08-13T02:27:21.767" v="113"/>
          <ac:picMkLst>
            <pc:docMk/>
            <pc:sldMk cId="2961740794" sldId="650"/>
            <ac:picMk id="10" creationId="{9B3698E2-C77E-4471-8C01-2B7698B9C750}"/>
          </ac:picMkLst>
        </pc:picChg>
        <pc:picChg chg="add del mod">
          <ac:chgData name="Lau, Monika" userId="a9f0da01-e848-4160-b2eb-68af69d899e5" providerId="ADAL" clId="{538A07B2-AE32-4CA8-AE16-04B5C55D9729}" dt="2021-08-13T02:28:27.229" v="115"/>
          <ac:picMkLst>
            <pc:docMk/>
            <pc:sldMk cId="2961740794" sldId="650"/>
            <ac:picMk id="11" creationId="{37F4000C-EBD9-4B0F-9E66-722DC62BC8E0}"/>
          </ac:picMkLst>
        </pc:picChg>
        <pc:picChg chg="add del mod">
          <ac:chgData name="Lau, Monika" userId="a9f0da01-e848-4160-b2eb-68af69d899e5" providerId="ADAL" clId="{538A07B2-AE32-4CA8-AE16-04B5C55D9729}" dt="2021-08-13T02:29:48.908" v="117"/>
          <ac:picMkLst>
            <pc:docMk/>
            <pc:sldMk cId="2961740794" sldId="650"/>
            <ac:picMk id="12" creationId="{9B77C499-F735-47D4-BCB9-462A8EC41D04}"/>
          </ac:picMkLst>
        </pc:picChg>
        <pc:picChg chg="add del mod">
          <ac:chgData name="Lau, Monika" userId="a9f0da01-e848-4160-b2eb-68af69d899e5" providerId="ADAL" clId="{538A07B2-AE32-4CA8-AE16-04B5C55D9729}" dt="2021-08-13T02:29:50.596" v="118"/>
          <ac:picMkLst>
            <pc:docMk/>
            <pc:sldMk cId="2961740794" sldId="650"/>
            <ac:picMk id="13" creationId="{D9381442-79F3-4B38-B5B0-73510D50A905}"/>
          </ac:picMkLst>
        </pc:picChg>
        <pc:picChg chg="add del mod">
          <ac:chgData name="Lau, Monika" userId="a9f0da01-e848-4160-b2eb-68af69d899e5" providerId="ADAL" clId="{538A07B2-AE32-4CA8-AE16-04B5C55D9729}" dt="2021-08-13T02:30:20.204" v="120"/>
          <ac:picMkLst>
            <pc:docMk/>
            <pc:sldMk cId="2961740794" sldId="650"/>
            <ac:picMk id="14" creationId="{906E9DD9-2951-4C25-80A4-51136201076F}"/>
          </ac:picMkLst>
        </pc:picChg>
        <pc:picChg chg="add mod">
          <ac:chgData name="Lau, Monika" userId="a9f0da01-e848-4160-b2eb-68af69d899e5" providerId="ADAL" clId="{538A07B2-AE32-4CA8-AE16-04B5C55D9729}" dt="2021-08-13T02:31:24.952" v="121"/>
          <ac:picMkLst>
            <pc:docMk/>
            <pc:sldMk cId="2961740794" sldId="650"/>
            <ac:picMk id="15" creationId="{4D0DA810-5066-44D0-9964-6979A034B292}"/>
          </ac:picMkLst>
        </pc:picChg>
      </pc:sldChg>
      <pc:sldChg chg="addSp modSp">
        <pc:chgData name="Lau, Monika" userId="a9f0da01-e848-4160-b2eb-68af69d899e5" providerId="ADAL" clId="{538A07B2-AE32-4CA8-AE16-04B5C55D9729}" dt="2021-08-13T01:56:44.743" v="48"/>
        <pc:sldMkLst>
          <pc:docMk/>
          <pc:sldMk cId="1792993524" sldId="651"/>
        </pc:sldMkLst>
        <pc:picChg chg="add mod">
          <ac:chgData name="Lau, Monika" userId="a9f0da01-e848-4160-b2eb-68af69d899e5" providerId="ADAL" clId="{538A07B2-AE32-4CA8-AE16-04B5C55D9729}" dt="2021-08-13T01:56:44.743" v="48"/>
          <ac:picMkLst>
            <pc:docMk/>
            <pc:sldMk cId="1792993524" sldId="651"/>
            <ac:picMk id="3" creationId="{01D8BDC6-1359-4050-876A-F1F749CA3863}"/>
          </ac:picMkLst>
        </pc:picChg>
      </pc:sldChg>
      <pc:sldChg chg="addSp delSp modSp modTransition modAnim">
        <pc:chgData name="Lau, Monika" userId="a9f0da01-e848-4160-b2eb-68af69d899e5" providerId="ADAL" clId="{538A07B2-AE32-4CA8-AE16-04B5C55D9729}" dt="2021-08-13T02:24:01.397" v="105"/>
        <pc:sldMkLst>
          <pc:docMk/>
          <pc:sldMk cId="3248102514" sldId="652"/>
        </pc:sldMkLst>
        <pc:picChg chg="add del mod">
          <ac:chgData name="Lau, Monika" userId="a9f0da01-e848-4160-b2eb-68af69d899e5" providerId="ADAL" clId="{538A07B2-AE32-4CA8-AE16-04B5C55D9729}" dt="2021-08-13T02:23:19.556" v="102"/>
          <ac:picMkLst>
            <pc:docMk/>
            <pc:sldMk cId="3248102514" sldId="652"/>
            <ac:picMk id="3" creationId="{EFC65AC1-9D62-44FB-897F-6E7422DD3D12}"/>
          </ac:picMkLst>
        </pc:picChg>
        <pc:picChg chg="add del mod">
          <ac:chgData name="Lau, Monika" userId="a9f0da01-e848-4160-b2eb-68af69d899e5" providerId="ADAL" clId="{538A07B2-AE32-4CA8-AE16-04B5C55D9729}" dt="2021-08-13T02:23:31.461" v="104"/>
          <ac:picMkLst>
            <pc:docMk/>
            <pc:sldMk cId="3248102514" sldId="652"/>
            <ac:picMk id="5" creationId="{6F0F53DA-6F81-42A6-9EA4-577802FB4679}"/>
          </ac:picMkLst>
        </pc:picChg>
        <pc:picChg chg="add mod">
          <ac:chgData name="Lau, Monika" userId="a9f0da01-e848-4160-b2eb-68af69d899e5" providerId="ADAL" clId="{538A07B2-AE32-4CA8-AE16-04B5C55D9729}" dt="2021-08-13T02:24:01.397" v="105"/>
          <ac:picMkLst>
            <pc:docMk/>
            <pc:sldMk cId="3248102514" sldId="652"/>
            <ac:picMk id="7" creationId="{A2A67CD3-65D6-48AC-BDCA-4806B0F8B8CD}"/>
          </ac:picMkLst>
        </pc:picChg>
      </pc:sldChg>
      <pc:sldChg chg="addSp modSp new mod">
        <pc:chgData name="Lau, Monika" userId="a9f0da01-e848-4160-b2eb-68af69d899e5" providerId="ADAL" clId="{538A07B2-AE32-4CA8-AE16-04B5C55D9729}" dt="2021-08-13T02:36:50.674" v="263"/>
        <pc:sldMkLst>
          <pc:docMk/>
          <pc:sldMk cId="2158687316" sldId="653"/>
        </pc:sldMkLst>
        <pc:spChg chg="mod">
          <ac:chgData name="Lau, Monika" userId="a9f0da01-e848-4160-b2eb-68af69d899e5" providerId="ADAL" clId="{538A07B2-AE32-4CA8-AE16-04B5C55D9729}" dt="2021-08-13T02:35:04.518" v="137" actId="20577"/>
          <ac:spMkLst>
            <pc:docMk/>
            <pc:sldMk cId="2158687316" sldId="653"/>
            <ac:spMk id="2" creationId="{9F855AA3-5870-41A8-BF27-590334ACE7B2}"/>
          </ac:spMkLst>
        </pc:spChg>
        <pc:spChg chg="mod">
          <ac:chgData name="Lau, Monika" userId="a9f0da01-e848-4160-b2eb-68af69d899e5" providerId="ADAL" clId="{538A07B2-AE32-4CA8-AE16-04B5C55D9729}" dt="2021-08-13T02:36:11.626" v="262" actId="403"/>
          <ac:spMkLst>
            <pc:docMk/>
            <pc:sldMk cId="2158687316" sldId="653"/>
            <ac:spMk id="3" creationId="{F7DD760F-9E32-4188-887A-301A30829D70}"/>
          </ac:spMkLst>
        </pc:spChg>
        <pc:picChg chg="add mod">
          <ac:chgData name="Lau, Monika" userId="a9f0da01-e848-4160-b2eb-68af69d899e5" providerId="ADAL" clId="{538A07B2-AE32-4CA8-AE16-04B5C55D9729}" dt="2021-08-13T02:36:50.674" v="263"/>
          <ac:picMkLst>
            <pc:docMk/>
            <pc:sldMk cId="2158687316" sldId="653"/>
            <ac:picMk id="5" creationId="{D306F601-0D36-43AC-B6EB-DB1387A3DB98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D5-4A85-AAC8-5C80E66AC5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D5-4A85-AAC8-5C80E66AC5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D5-4A85-AAC8-5C80E66AC5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9843768"/>
        <c:axId val="219843376"/>
        <c:axId val="220750704"/>
      </c:bar3DChart>
      <c:catAx>
        <c:axId val="219843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9843376"/>
        <c:crosses val="autoZero"/>
        <c:auto val="1"/>
        <c:lblAlgn val="ctr"/>
        <c:lblOffset val="100"/>
        <c:noMultiLvlLbl val="0"/>
      </c:catAx>
      <c:valAx>
        <c:axId val="219843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9843768"/>
        <c:crosses val="autoZero"/>
        <c:crossBetween val="between"/>
      </c:valAx>
      <c:serAx>
        <c:axId val="220750704"/>
        <c:scaling>
          <c:orientation val="minMax"/>
        </c:scaling>
        <c:delete val="0"/>
        <c:axPos val="b"/>
        <c:majorTickMark val="out"/>
        <c:minorTickMark val="none"/>
        <c:tickLblPos val="nextTo"/>
        <c:crossAx val="219843376"/>
        <c:crosses val="autoZero"/>
      </c:serAx>
    </c:plotArea>
    <c:legend>
      <c:legendPos val="r"/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57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436" y="0"/>
            <a:ext cx="3038372" cy="4657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FD71D-3FD9-4AF4-A492-A9DB432773C8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337"/>
            <a:ext cx="5608320" cy="36610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28"/>
            <a:ext cx="3038372" cy="4657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436" y="8830628"/>
            <a:ext cx="3038372" cy="4657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2AFC6-5FA1-4207-8160-6138CE3AAC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43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EA2D-F653-47F8-B2EB-4D1F6AFCBE5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290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03C24C-337E-45D4-B1F5-1DB3384F6F85}" type="slidenum">
              <a:rPr lang="en-US"/>
              <a:pPr/>
              <a:t>‹#›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545150-1D27-4473-9F93-A4DA997174CA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04800" y="6455664"/>
            <a:ext cx="381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kern="0" dirty="0">
                <a:solidFill>
                  <a:srgbClr val="061E39"/>
                </a:solidFill>
                <a:latin typeface="YaleNew" panose="02000602050000020003" pitchFamily="50" charset="0"/>
              </a:rPr>
              <a:t>Human Research Protection Program</a:t>
            </a:r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38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13" y="941832"/>
            <a:ext cx="8856662" cy="507796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9AA8D-5FB4-468E-B58B-0A58D72651F7}" type="slidenum">
              <a:rPr lang="en-US"/>
              <a:pPr/>
              <a:t>‹#›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D2D34A-D0DB-405B-9E13-95344374DFCE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217840" y="6499476"/>
            <a:ext cx="389695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kern="0" dirty="0">
                <a:solidFill>
                  <a:srgbClr val="061E39"/>
                </a:solidFill>
                <a:latin typeface="YaleNew" panose="02000602050000020003" pitchFamily="50" charset="0"/>
              </a:rPr>
              <a:t>Human Research Protection Program</a:t>
            </a:r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975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80DD71-F89A-48AC-ADF8-255AD0D1AD9B}" type="slidenum">
              <a:rPr lang="en-US"/>
              <a:pPr/>
              <a:t>‹#›</a:t>
            </a:fld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88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413" y="990600"/>
            <a:ext cx="4351337" cy="5334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90600"/>
            <a:ext cx="4352925" cy="5334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E13A91-A49F-4BCE-9B0E-4A49A9CA6859}" type="slidenum">
              <a:rPr lang="en-US"/>
              <a:pPr/>
              <a:t>‹#›</a:t>
            </a:fld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688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5C87C8-906A-4422-9B57-B314D5001B2E}" type="slidenum">
              <a:rPr lang="en-US"/>
              <a:pPr/>
              <a:t>‹#›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7D608C-583D-421E-A694-DD1DFE7F7A6F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198654" y="6303264"/>
            <a:ext cx="368754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kern="0" dirty="0">
                <a:solidFill>
                  <a:srgbClr val="061E39"/>
                </a:solidFill>
                <a:latin typeface="YaleNew" panose="02000602050000020003" pitchFamily="50" charset="0"/>
              </a:rPr>
              <a:t>Human Research Protection Program</a:t>
            </a:r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833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BAAAE7-FEE2-4A16-AD30-F45C4037B700}" type="slidenum">
              <a:rPr lang="en-US"/>
              <a:pPr/>
              <a:t>‹#›</a:t>
            </a:fld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4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25F03-3457-4AA6-BF1E-2E2F95D71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558BB1-EE9A-42EE-9ED1-2E59CA0A9E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4EC9323-B1BB-46CB-96FE-F7116894DE34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336699"/>
              </a:solidFill>
            </a:endParaRPr>
          </a:p>
        </p:txBody>
      </p:sp>
      <p:graphicFrame>
        <p:nvGraphicFramePr>
          <p:cNvPr id="4" name="TPChart" hidden="1">
            <a:extLst>
              <a:ext uri="{FF2B5EF4-FFF2-40B4-BE49-F238E27FC236}">
                <a16:creationId xmlns:a16="http://schemas.microsoft.com/office/drawing/2014/main" id="{1A56000E-B3E3-4808-A40C-7C2BC04D165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145960897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0929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043-7C2B-410A-A22D-FB49D3444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EECE2-066D-42CE-B7A6-61F227186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F39BE-44D0-4F6A-8D0D-C62B3E9887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4EC9323-B1BB-46CB-96FE-F7116894DE34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733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0175" y="762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algn="ctr" rotWithShape="0">
              <a:srgbClr val="808080">
                <a:alpha val="2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413" y="941832"/>
            <a:ext cx="885666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0346" y="6455664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rgbClr val="B2B2B2"/>
                </a:solidFill>
                <a:effectLst/>
                <a:latin typeface="Georgia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4EC9323-B1BB-46CB-96FE-F7116894DE34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002283">
            <a:off x="1686583" y="2592499"/>
            <a:ext cx="5258169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r>
              <a:rPr lang="en-US" sz="12000" kern="0" dirty="0">
                <a:solidFill>
                  <a:srgbClr val="000000">
                    <a:lumMod val="95000"/>
                  </a:srgbClr>
                </a:solidFill>
                <a:latin typeface="Georgia"/>
              </a:rPr>
              <a:t>Draft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DDC869-0168-43FF-BFF0-1A972649D9A2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185201" y="6476496"/>
            <a:ext cx="384926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kern="0" dirty="0">
                <a:solidFill>
                  <a:srgbClr val="061E39"/>
                </a:solidFill>
                <a:latin typeface="YaleNew" panose="02000602050000020003" pitchFamily="50" charset="0"/>
              </a:rPr>
              <a:t>Human Research Protection Program</a:t>
            </a:r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974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3F3F3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6E7BBD"/>
        </a:buClr>
        <a:buChar char="•"/>
        <a:defRPr lang="en-US" sz="2000" b="0" i="0" dirty="0" smtClean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lang="en-US" sz="1800" b="0" i="0" dirty="0" smtClean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lang="en-US" sz="1600" b="0" i="0" dirty="0" smtClean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lang="en-US" sz="1600" b="0" i="0" dirty="0" smtClean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lang="en-US" sz="1600" b="0" i="0" dirty="0" smtClean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86868"/>
          </a:solidFill>
          <a:latin typeface="+mj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86868"/>
          </a:solidFill>
          <a:latin typeface="+mj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86868"/>
          </a:solidFill>
          <a:latin typeface="+mj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86868"/>
          </a:solidFill>
          <a:latin typeface="+mj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3.m4a"/><Relationship Id="rId7" Type="http://schemas.openxmlformats.org/officeDocument/2006/relationships/image" Target="../media/image13.svg"/><Relationship Id="rId2" Type="http://schemas.microsoft.com/office/2007/relationships/media" Target="../media/media13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7.m4a"/><Relationship Id="rId7" Type="http://schemas.openxmlformats.org/officeDocument/2006/relationships/image" Target="../media/image13.svg"/><Relationship Id="rId2" Type="http://schemas.microsoft.com/office/2007/relationships/media" Target="../media/media17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hyperlink" Target="https://mpclkyalestage6.huronclick.com/Traini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hyperlink" Target="mailto:hrpp@yale.edu" TargetMode="External"/><Relationship Id="rId4" Type="http://schemas.openxmlformats.org/officeDocument/2006/relationships/hyperlink" Target="mailto:irb.support@yale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398" y="913198"/>
            <a:ext cx="9144000" cy="5150644"/>
          </a:xfrm>
          <a:prstGeom prst="rect">
            <a:avLst/>
          </a:prstGeom>
          <a:solidFill>
            <a:srgbClr val="0F4D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1"/>
              </a:buClr>
              <a:defRPr sz="2400">
                <a:solidFill>
                  <a:srgbClr val="0F4D9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Char char="–"/>
              <a:defRPr sz="2400">
                <a:solidFill>
                  <a:srgbClr val="0F4D9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rgbClr val="0F4D9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400">
                <a:solidFill>
                  <a:srgbClr val="0F4D9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400">
                <a:solidFill>
                  <a:srgbClr val="0F4D9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400">
                <a:solidFill>
                  <a:srgbClr val="0F4D9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400">
                <a:solidFill>
                  <a:srgbClr val="0F4D9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400">
                <a:solidFill>
                  <a:srgbClr val="0F4D9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400">
                <a:solidFill>
                  <a:srgbClr val="0F4D9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033AD8-4478-486C-B407-502DED933E04}"/>
              </a:ext>
            </a:extLst>
          </p:cNvPr>
          <p:cNvSpPr txBox="1">
            <a:spLocks/>
          </p:cNvSpPr>
          <p:nvPr/>
        </p:nvSpPr>
        <p:spPr bwMode="auto">
          <a:xfrm>
            <a:off x="113203" y="1539140"/>
            <a:ext cx="8917593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algn="ctr" rotWithShape="0">
              <a:srgbClr val="808080">
                <a:alpha val="2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3F3F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3F3F3"/>
                </a:solidFill>
                <a:latin typeface="Georgia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3F3F3"/>
                </a:solidFill>
                <a:latin typeface="Georgia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3F3F3"/>
                </a:solidFill>
                <a:latin typeface="Georgia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3F3F3"/>
                </a:solidFill>
                <a:latin typeface="Georgia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3F3F3"/>
                </a:solidFill>
                <a:latin typeface="Georgia" pitchFamily="-105" charset="0"/>
                <a:ea typeface="ＭＳ Ｐゴシック" pitchFamily="-105" charset="-128"/>
                <a:cs typeface="ＭＳ Ｐゴシック" pitchFamily="-10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3F3F3"/>
                </a:solidFill>
                <a:latin typeface="Georgia" pitchFamily="-105" charset="0"/>
                <a:ea typeface="ＭＳ Ｐゴシック" pitchFamily="-105" charset="-128"/>
                <a:cs typeface="ＭＳ Ｐゴシック" pitchFamily="-10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3F3F3"/>
                </a:solidFill>
                <a:latin typeface="Georgia" pitchFamily="-105" charset="0"/>
                <a:ea typeface="ＭＳ Ｐゴシック" pitchFamily="-105" charset="-128"/>
                <a:cs typeface="ＭＳ Ｐゴシック" pitchFamily="-10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3F3F3"/>
                </a:solidFill>
                <a:latin typeface="Georgia" pitchFamily="-105" charset="0"/>
                <a:ea typeface="ＭＳ Ｐゴシック" pitchFamily="-105" charset="-128"/>
                <a:cs typeface="ＭＳ Ｐゴシック" pitchFamily="-105" charset="-128"/>
              </a:defRPr>
            </a:lvl9pPr>
          </a:lstStyle>
          <a:p>
            <a:pPr algn="ctr"/>
            <a:r>
              <a:rPr lang="en-US" kern="0" dirty="0"/>
              <a:t>IRES IRB Changes for Researchers and Staff</a:t>
            </a:r>
          </a:p>
          <a:p>
            <a:pPr algn="ctr"/>
            <a:r>
              <a:rPr lang="en-US" kern="0" dirty="0"/>
              <a:t>Single Site Studies under Yale IRB Purview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99E1423-E41F-4B2A-B8E2-51FB821484E5}"/>
              </a:ext>
            </a:extLst>
          </p:cNvPr>
          <p:cNvSpPr txBox="1">
            <a:spLocks/>
          </p:cNvSpPr>
          <p:nvPr/>
        </p:nvSpPr>
        <p:spPr bwMode="auto">
          <a:xfrm>
            <a:off x="419098" y="5422837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rgbClr val="B2B2B2"/>
                </a:solidFill>
                <a:effectLst/>
                <a:latin typeface="Georgia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Human Research Protection Program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Version 1.0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Effective Date: August 9, 2021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CCB4224-A76C-4FAB-97F8-42B51E3478CF}"/>
              </a:ext>
            </a:extLst>
          </p:cNvPr>
          <p:cNvSpPr txBox="1">
            <a:spLocks/>
          </p:cNvSpPr>
          <p:nvPr/>
        </p:nvSpPr>
        <p:spPr>
          <a:xfrm>
            <a:off x="381000" y="3271538"/>
            <a:ext cx="8229600" cy="1524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lang="en-US" sz="2000" b="0" i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lang="en-US" sz="1800" b="0" i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lang="en-US" sz="1600" b="0" i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lang="en-US" sz="1600" b="0" i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en-US" sz="1600" b="0" i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>
              <a:buNone/>
            </a:pPr>
            <a:endParaRPr lang="en-US" sz="1000" kern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604807-B587-471D-8805-20EAD91F7FF2}"/>
              </a:ext>
            </a:extLst>
          </p:cNvPr>
          <p:cNvCxnSpPr>
            <a:cxnSpLocks/>
          </p:cNvCxnSpPr>
          <p:nvPr/>
        </p:nvCxnSpPr>
        <p:spPr>
          <a:xfrm>
            <a:off x="1752598" y="1721672"/>
            <a:ext cx="5562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02C353-C932-4BFD-841C-B1AEEFC01E22}"/>
              </a:ext>
            </a:extLst>
          </p:cNvPr>
          <p:cNvCxnSpPr>
            <a:cxnSpLocks/>
          </p:cNvCxnSpPr>
          <p:nvPr/>
        </p:nvCxnSpPr>
        <p:spPr>
          <a:xfrm>
            <a:off x="3124198" y="2895600"/>
            <a:ext cx="2819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0EA7C6-8E5C-468A-9DAC-AAAD1FD07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A1ACE6-EDD9-42C8-921A-9FFA63EA02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552"/>
          <a:stretch/>
        </p:blipFill>
        <p:spPr>
          <a:xfrm>
            <a:off x="5797058" y="3559038"/>
            <a:ext cx="885826" cy="7348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E21521-DA52-4598-8EF7-68BE3EEDD893}"/>
              </a:ext>
            </a:extLst>
          </p:cNvPr>
          <p:cNvSpPr txBox="1"/>
          <p:nvPr/>
        </p:nvSpPr>
        <p:spPr>
          <a:xfrm>
            <a:off x="1578176" y="3552943"/>
            <a:ext cx="335280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Tx/>
              <a:buNone/>
              <a:tabLst/>
            </a:pP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rPr>
              <a:t>To begin </a:t>
            </a:r>
            <a:r>
              <a:rPr lang="en-US" sz="1600" i="1" kern="0" dirty="0">
                <a:latin typeface="Calibri" pitchFamily="34" charset="0"/>
              </a:rPr>
              <a:t>voiceover</a:t>
            </a: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rPr>
              <a:t>, click on this symbol at the bottom, next to zoom function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390C031-134C-4027-889B-B2C561999ED7}"/>
              </a:ext>
            </a:extLst>
          </p:cNvPr>
          <p:cNvSpPr/>
          <p:nvPr/>
        </p:nvSpPr>
        <p:spPr bwMode="auto">
          <a:xfrm>
            <a:off x="4878773" y="3740754"/>
            <a:ext cx="764745" cy="253916"/>
          </a:xfrm>
          <a:prstGeom prst="rightArrow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58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56"/>
    </mc:Choice>
    <mc:Fallback>
      <p:transition spd="slow" advTm="11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7A9A-9066-4A6F-B0C1-AFE66BFBB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Study Navigation – ‘Edit Study’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47CDC-409A-49DD-8E04-C589C673F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700" dirty="0"/>
          </a:p>
          <a:p>
            <a:pPr lvl="0"/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DB739-09E9-40A7-9978-4C05C2780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10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04D707-0D4B-4FD9-A8DB-A68B87149E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56" b="28470"/>
          <a:stretch/>
        </p:blipFill>
        <p:spPr>
          <a:xfrm>
            <a:off x="1845294" y="1976306"/>
            <a:ext cx="7174691" cy="4110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1793F2-0EFA-4A10-AB0E-83AFE73373F1}"/>
              </a:ext>
            </a:extLst>
          </p:cNvPr>
          <p:cNvSpPr txBox="1"/>
          <p:nvPr/>
        </p:nvSpPr>
        <p:spPr>
          <a:xfrm>
            <a:off x="161925" y="941832"/>
            <a:ext cx="3038475" cy="23083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No ‘Jump to’ button, instead, the study pages appear on the left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endParaRPr lang="en-US" sz="1600" kern="0" dirty="0">
              <a:solidFill>
                <a:schemeClr val="bg1"/>
              </a:solidFill>
              <a:latin typeface="Calibri" pitchFamily="3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 typeface="Arial" panose="020B0604020202020204" pitchFamily="34" charset="0"/>
              <a:buChar char="•"/>
              <a:tabLst/>
            </a:pPr>
            <a:endParaRPr lang="en-US" sz="1600" kern="0" dirty="0">
              <a:solidFill>
                <a:schemeClr val="bg1"/>
              </a:solidFill>
              <a:latin typeface="Calibri" pitchFamily="3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 typeface="Arial" panose="020B0604020202020204" pitchFamily="34" charset="0"/>
              <a:buChar char="•"/>
              <a:tabLst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 typeface="Arial" panose="020B0604020202020204" pitchFamily="34" charset="0"/>
              <a:buChar char="•"/>
              <a:tabLst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27FE86-FA0E-4E03-8D44-AB229C3A6367}"/>
              </a:ext>
            </a:extLst>
          </p:cNvPr>
          <p:cNvCxnSpPr/>
          <p:nvPr/>
        </p:nvCxnSpPr>
        <p:spPr bwMode="auto">
          <a:xfrm>
            <a:off x="969184" y="1981200"/>
            <a:ext cx="8382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C2D3CDB-6719-4188-B95B-F7DFFC02C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94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38"/>
    </mc:Choice>
    <mc:Fallback>
      <p:transition spd="slow" advTm="15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AEAFE-ABBE-4DC2-8E8F-11826E8D4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Navigation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76F958-13F2-432B-AC5C-959281057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4976" y="1242656"/>
            <a:ext cx="8856662" cy="43726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9AED1-2C56-4529-96D7-FA5C292F96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11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59AB88-4997-4643-A3E6-6F5CC0D7D3B0}"/>
              </a:ext>
            </a:extLst>
          </p:cNvPr>
          <p:cNvSpPr/>
          <p:nvPr/>
        </p:nvSpPr>
        <p:spPr bwMode="auto">
          <a:xfrm>
            <a:off x="6629400" y="5029200"/>
            <a:ext cx="2419624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531076-7CD6-411D-AEAA-E96F05EDDE8F}"/>
              </a:ext>
            </a:extLst>
          </p:cNvPr>
          <p:cNvSpPr/>
          <p:nvPr/>
        </p:nvSpPr>
        <p:spPr bwMode="auto">
          <a:xfrm>
            <a:off x="7040346" y="5158143"/>
            <a:ext cx="2048012" cy="556857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AC5AAA2-D77B-45DC-AF33-7E15747B2554}"/>
              </a:ext>
            </a:extLst>
          </p:cNvPr>
          <p:cNvCxnSpPr>
            <a:cxnSpLocks/>
          </p:cNvCxnSpPr>
          <p:nvPr/>
        </p:nvCxnSpPr>
        <p:spPr bwMode="auto">
          <a:xfrm flipV="1">
            <a:off x="5181600" y="5615343"/>
            <a:ext cx="1761360" cy="763887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16C4719-2A98-4FF3-B6DE-D0CB20C61338}"/>
              </a:ext>
            </a:extLst>
          </p:cNvPr>
          <p:cNvSpPr/>
          <p:nvPr/>
        </p:nvSpPr>
        <p:spPr bwMode="auto">
          <a:xfrm>
            <a:off x="26565" y="1142999"/>
            <a:ext cx="1268835" cy="533401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A2816F-83EF-4067-A4AD-B2AEBE59061F}"/>
              </a:ext>
            </a:extLst>
          </p:cNvPr>
          <p:cNvCxnSpPr>
            <a:cxnSpLocks/>
          </p:cNvCxnSpPr>
          <p:nvPr/>
        </p:nvCxnSpPr>
        <p:spPr bwMode="auto">
          <a:xfrm flipH="1">
            <a:off x="1295400" y="960785"/>
            <a:ext cx="2514601" cy="48701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BC7EE90-BE13-4E7D-A463-BC872F526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7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66"/>
    </mc:Choice>
    <mc:Fallback>
      <p:transition spd="slow" advTm="36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A39B2-450C-4FAA-8FDC-605584E93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191000"/>
            <a:ext cx="7772400" cy="1470025"/>
          </a:xfrm>
        </p:spPr>
        <p:txBody>
          <a:bodyPr/>
          <a:lstStyle/>
          <a:p>
            <a:r>
              <a:rPr lang="en-US" dirty="0"/>
              <a:t>Screen Changes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E8F4A0-6CBF-4A2F-B105-23C949B54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5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38"/>
    </mc:Choice>
    <mc:Fallback>
      <p:transition spd="slow" advTm="5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19088-C45E-4076-B556-EB00893FF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Information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13962B-3B63-456A-9AC9-0BB8EED69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0174" y="2312624"/>
            <a:ext cx="4267252" cy="41640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67638-6FE9-4929-AC61-8C028D82FF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13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8" name="Graphic 7" descr="Close with solid fill">
            <a:extLst>
              <a:ext uri="{FF2B5EF4-FFF2-40B4-BE49-F238E27FC236}">
                <a16:creationId xmlns:a16="http://schemas.microsoft.com/office/drawing/2014/main" id="{6FF83236-2A6E-4E04-941D-D34CF0005B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7520" y="4768498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BD14E7-9295-4E5A-8F11-55918BE43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3999" y="2036362"/>
            <a:ext cx="3775641" cy="4817996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271786B2-010A-4EE2-9802-2698B599E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663457"/>
              </p:ext>
            </p:extLst>
          </p:nvPr>
        </p:nvGraphicFramePr>
        <p:xfrm>
          <a:off x="-10160" y="737993"/>
          <a:ext cx="915416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4160">
                  <a:extLst>
                    <a:ext uri="{9D8B030D-6E8A-4147-A177-3AD203B41FA5}">
                      <a16:colId xmlns:a16="http://schemas.microsoft.com/office/drawing/2014/main" val="2500067534"/>
                    </a:ext>
                  </a:extLst>
                </a:gridCol>
              </a:tblGrid>
              <a:tr h="360217">
                <a:tc>
                  <a:txBody>
                    <a:bodyPr/>
                    <a:lstStyle/>
                    <a:p>
                      <a:r>
                        <a:rPr lang="en-US" dirty="0"/>
                        <a:t>REVISIONS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454720"/>
                  </a:ext>
                </a:extLst>
              </a:tr>
              <a:tr h="990598"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Removed question # 7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Added question about type of study (#4)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Added question whether Yale will serve as IRB of Record for other sites (#6) (if question 4 indicates Multi-site research),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Minor wording changes in questions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56336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0B24216B-09F5-4850-B4F1-144625ECBC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0346" y="4474828"/>
            <a:ext cx="893920" cy="5873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9444CB-BB8D-461E-AC16-93CF5EBCD3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7806" y="6320958"/>
            <a:ext cx="811823" cy="5334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69C21D-6270-4DA5-B821-B1F58B161B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2464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77"/>
    </mc:Choice>
    <mc:Fallback>
      <p:transition spd="slow" advTm="25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E1E93-0DDF-4E79-BB15-51CB5544E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vs. local documents for multisite research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57B320-1CE7-4535-833F-DD80E76F4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39747"/>
          <a:stretch/>
        </p:blipFill>
        <p:spPr>
          <a:xfrm>
            <a:off x="43743" y="940965"/>
            <a:ext cx="5220603" cy="18190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1903D-912A-464A-8D1B-026A9523C5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14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71D13E-CC49-405A-AF75-7974CD6BE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057" y="968899"/>
            <a:ext cx="2193040" cy="4516103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90E95649-B599-49F4-9F56-6CD58AA507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8805" b="7572"/>
          <a:stretch/>
        </p:blipFill>
        <p:spPr bwMode="auto">
          <a:xfrm>
            <a:off x="57026" y="3505200"/>
            <a:ext cx="5595057" cy="279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D6097C-9B59-4DAB-AAD0-802010A8FF53}"/>
              </a:ext>
            </a:extLst>
          </p:cNvPr>
          <p:cNvCxnSpPr>
            <a:cxnSpLocks/>
          </p:cNvCxnSpPr>
          <p:nvPr/>
        </p:nvCxnSpPr>
        <p:spPr bwMode="auto">
          <a:xfrm>
            <a:off x="2255015" y="1322909"/>
            <a:ext cx="4147042" cy="241089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FABC679-809B-44E9-94A0-08E8E11BEE63}"/>
              </a:ext>
            </a:extLst>
          </p:cNvPr>
          <p:cNvSpPr/>
          <p:nvPr/>
        </p:nvSpPr>
        <p:spPr bwMode="auto">
          <a:xfrm>
            <a:off x="6402057" y="3610306"/>
            <a:ext cx="1294143" cy="109415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749C62-62F3-4EC7-80A9-39361D78875F}"/>
              </a:ext>
            </a:extLst>
          </p:cNvPr>
          <p:cNvSpPr/>
          <p:nvPr/>
        </p:nvSpPr>
        <p:spPr bwMode="auto">
          <a:xfrm>
            <a:off x="1143000" y="5357558"/>
            <a:ext cx="2514600" cy="109415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3634B9-02DD-48BC-B6F7-139F0139CD90}"/>
              </a:ext>
            </a:extLst>
          </p:cNvPr>
          <p:cNvCxnSpPr>
            <a:cxnSpLocks/>
          </p:cNvCxnSpPr>
          <p:nvPr/>
        </p:nvCxnSpPr>
        <p:spPr bwMode="auto">
          <a:xfrm>
            <a:off x="2255015" y="1322909"/>
            <a:ext cx="486929" cy="3758767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DC1F1E8-6F1C-43B2-BC07-F1414A465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7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25"/>
    </mc:Choice>
    <mc:Fallback>
      <p:transition spd="slow" advTm="25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E1E93-0DDF-4E79-BB15-51CB5544E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sites with Yale as the IRB of Record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57B320-1CE7-4535-833F-DD80E76F4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264" y="792061"/>
            <a:ext cx="3925203" cy="22698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1903D-912A-464A-8D1B-026A9523C5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15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9EDB9762-B19C-4F79-B0D9-8AD4AC6B01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2821"/>
          <a:stretch/>
        </p:blipFill>
        <p:spPr bwMode="auto">
          <a:xfrm>
            <a:off x="3429000" y="3061924"/>
            <a:ext cx="5064139" cy="291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692302-3828-4474-BE5A-738F51E9AAE5}"/>
              </a:ext>
            </a:extLst>
          </p:cNvPr>
          <p:cNvSpPr/>
          <p:nvPr/>
        </p:nvSpPr>
        <p:spPr bwMode="auto">
          <a:xfrm>
            <a:off x="3352800" y="5181600"/>
            <a:ext cx="1828800" cy="18024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75C217-C183-4267-92F5-8C3E4DE6EDE8}"/>
              </a:ext>
            </a:extLst>
          </p:cNvPr>
          <p:cNvSpPr txBox="1"/>
          <p:nvPr/>
        </p:nvSpPr>
        <p:spPr>
          <a:xfrm>
            <a:off x="4191000" y="1066800"/>
            <a:ext cx="4302139" cy="58477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Contact the HRPP Office </a:t>
            </a:r>
            <a:r>
              <a:rPr lang="en-US" sz="1600" kern="0" dirty="0">
                <a:solidFill>
                  <a:schemeClr val="bg1"/>
                </a:solidFill>
                <a:latin typeface="Calibri" pitchFamily="34" charset="0"/>
              </a:rPr>
              <a:t>for guidance before adding sites . </a:t>
            </a: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6E0705-6B7E-4684-865A-ED90249C78D6}"/>
              </a:ext>
            </a:extLst>
          </p:cNvPr>
          <p:cNvCxnSpPr>
            <a:cxnSpLocks/>
          </p:cNvCxnSpPr>
          <p:nvPr/>
        </p:nvCxnSpPr>
        <p:spPr bwMode="auto">
          <a:xfrm>
            <a:off x="1342239" y="2899531"/>
            <a:ext cx="1981200" cy="2223724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8900BC5-CAFB-4A5E-8310-595663F7B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3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14"/>
    </mc:Choice>
    <mc:Fallback>
      <p:transition spd="slow" advTm="25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7A9A-9066-4A6F-B0C1-AFE66BFBB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Funding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47CDC-409A-49DD-8E04-C589C673F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700" dirty="0"/>
          </a:p>
          <a:p>
            <a:pPr lvl="0"/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DB739-09E9-40A7-9978-4C05C2780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16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EA9CE1-78C1-44C0-999B-11C992357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1" y="2169318"/>
            <a:ext cx="9144000" cy="3132225"/>
          </a:xfrm>
          <a:prstGeom prst="rect">
            <a:avLst/>
          </a:prstGeom>
        </p:spPr>
      </p:pic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5386BAA7-7E7C-406D-A139-EE0CB9E746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1975" y="4566975"/>
            <a:ext cx="914400" cy="914400"/>
          </a:xfrm>
          <a:prstGeom prst="rect">
            <a:avLst/>
          </a:prstGeom>
        </p:spPr>
      </p:pic>
      <p:graphicFrame>
        <p:nvGraphicFramePr>
          <p:cNvPr id="8" name="Table 11">
            <a:extLst>
              <a:ext uri="{FF2B5EF4-FFF2-40B4-BE49-F238E27FC236}">
                <a16:creationId xmlns:a16="http://schemas.microsoft.com/office/drawing/2014/main" id="{E27F7DC9-A90C-4027-8189-CCA368C3B8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872209"/>
              </p:ext>
            </p:extLst>
          </p:nvPr>
        </p:nvGraphicFramePr>
        <p:xfrm>
          <a:off x="-10160" y="737994"/>
          <a:ext cx="9154160" cy="816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4160">
                  <a:extLst>
                    <a:ext uri="{9D8B030D-6E8A-4147-A177-3AD203B41FA5}">
                      <a16:colId xmlns:a16="http://schemas.microsoft.com/office/drawing/2014/main" val="2500067534"/>
                    </a:ext>
                  </a:extLst>
                </a:gridCol>
              </a:tblGrid>
              <a:tr h="262001">
                <a:tc>
                  <a:txBody>
                    <a:bodyPr/>
                    <a:lstStyle/>
                    <a:p>
                      <a:r>
                        <a:rPr lang="en-US" dirty="0"/>
                        <a:t>REVISIONS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454720"/>
                  </a:ext>
                </a:extLst>
              </a:tr>
              <a:tr h="451067"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Removed question #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56336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198EC63-B41E-48A9-AD4D-C8C33DCAA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6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92"/>
    </mc:Choice>
    <mc:Fallback>
      <p:transition spd="slow" advTm="10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7A9A-9066-4A6F-B0C1-AFE66BFBB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Study Scope: Questions Removed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47CDC-409A-49DD-8E04-C589C673F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700" dirty="0"/>
          </a:p>
          <a:p>
            <a:pPr lvl="0"/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DB739-09E9-40A7-9978-4C05C2780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17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FA3C2C-4C46-41AE-B67B-7A0A043FD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51" y="999492"/>
            <a:ext cx="5173759" cy="5440792"/>
          </a:xfrm>
          <a:prstGeom prst="rect">
            <a:avLst/>
          </a:prstGeom>
        </p:spPr>
      </p:pic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6953FE4D-D22A-4736-99D6-D86B3E9443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63630" y="999492"/>
            <a:ext cx="914400" cy="914400"/>
          </a:xfrm>
          <a:prstGeom prst="rect">
            <a:avLst/>
          </a:prstGeom>
        </p:spPr>
      </p:pic>
      <p:pic>
        <p:nvPicPr>
          <p:cNvPr id="8" name="Graphic 7" descr="Close with solid fill">
            <a:extLst>
              <a:ext uri="{FF2B5EF4-FFF2-40B4-BE49-F238E27FC236}">
                <a16:creationId xmlns:a16="http://schemas.microsoft.com/office/drawing/2014/main" id="{26D44CAE-BBAD-482D-9AE6-02551CEE76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0330" y="3962400"/>
            <a:ext cx="381000" cy="3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A0E80B-08AB-4556-9B52-209DDA51F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200" y="2134127"/>
            <a:ext cx="3762762" cy="4473937"/>
          </a:xfrm>
          <a:prstGeom prst="rect">
            <a:avLst/>
          </a:prstGeom>
        </p:spPr>
      </p:pic>
      <p:pic>
        <p:nvPicPr>
          <p:cNvPr id="11" name="Graphic 10" descr="Close with solid fill">
            <a:extLst>
              <a:ext uri="{FF2B5EF4-FFF2-40B4-BE49-F238E27FC236}">
                <a16:creationId xmlns:a16="http://schemas.microsoft.com/office/drawing/2014/main" id="{962367C0-905B-4AE2-BF31-A9B9B9409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54254" y="2210327"/>
            <a:ext cx="914400" cy="914400"/>
          </a:xfrm>
          <a:prstGeom prst="rect">
            <a:avLst/>
          </a:prstGeom>
        </p:spPr>
      </p:pic>
      <p:pic>
        <p:nvPicPr>
          <p:cNvPr id="12" name="Graphic 11" descr="Close with solid fill">
            <a:extLst>
              <a:ext uri="{FF2B5EF4-FFF2-40B4-BE49-F238E27FC236}">
                <a16:creationId xmlns:a16="http://schemas.microsoft.com/office/drawing/2014/main" id="{4AA673BF-4D1A-48D9-AECE-1D95C60005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09092" y="4747092"/>
            <a:ext cx="914400" cy="914400"/>
          </a:xfrm>
          <a:prstGeom prst="rect">
            <a:avLst/>
          </a:prstGeom>
        </p:spPr>
      </p:pic>
      <p:pic>
        <p:nvPicPr>
          <p:cNvPr id="13" name="Graphic 12" descr="Close with solid fill">
            <a:extLst>
              <a:ext uri="{FF2B5EF4-FFF2-40B4-BE49-F238E27FC236}">
                <a16:creationId xmlns:a16="http://schemas.microsoft.com/office/drawing/2014/main" id="{838696CC-33CF-4380-8C2C-CA5112DB86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66292" y="5693664"/>
            <a:ext cx="914400" cy="914400"/>
          </a:xfrm>
          <a:prstGeom prst="rect">
            <a:avLst/>
          </a:prstGeom>
        </p:spPr>
      </p:pic>
      <p:pic>
        <p:nvPicPr>
          <p:cNvPr id="14" name="Graphic 13" descr="Close with solid fill">
            <a:extLst>
              <a:ext uri="{FF2B5EF4-FFF2-40B4-BE49-F238E27FC236}">
                <a16:creationId xmlns:a16="http://schemas.microsoft.com/office/drawing/2014/main" id="{FED4C0D1-BD13-45F8-BC52-C043085D7E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53765" y="1632549"/>
            <a:ext cx="914400" cy="9144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D98404C-AC93-40C5-8E62-1CE76F3108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1469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98"/>
    </mc:Choice>
    <mc:Fallback>
      <p:transition spd="slow" advTm="27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72830-7536-4C95-AAD1-E0F241F01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Scope: Questions Added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EC7481-4B77-4EB2-92A0-2F1958C9A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8655" y="899185"/>
            <a:ext cx="7345146" cy="56173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C3277-7F1E-41F4-AD78-D2FF43E5AC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18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D322226-05D4-4DBE-BFC1-C3A2A1446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6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13"/>
    </mc:Choice>
    <mc:Fallback>
      <p:transition spd="slow" advTm="22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123A5-F101-4FF0-A96D-8F418B87E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Research Locations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5D622-896B-4F07-8D03-50097AE1D5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19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AEAA7C-59CF-412B-865F-A5A67E89A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19600" y="111853"/>
            <a:ext cx="1828800" cy="1201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48AB24-6685-4D21-B344-8889A4BDA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13447"/>
            <a:ext cx="9144000" cy="3385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B669DF-4793-4C00-A22E-11FC5AF9C512}"/>
              </a:ext>
            </a:extLst>
          </p:cNvPr>
          <p:cNvSpPr txBox="1"/>
          <p:nvPr/>
        </p:nvSpPr>
        <p:spPr>
          <a:xfrm>
            <a:off x="990600" y="5257800"/>
            <a:ext cx="7696200" cy="58477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Many pre-populated research locations at Yale available for selection, including all Smilow Hospital Care Centers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82EA0A-4730-4072-B477-6C3337B8483C}"/>
              </a:ext>
            </a:extLst>
          </p:cNvPr>
          <p:cNvCxnSpPr>
            <a:cxnSpLocks/>
          </p:cNvCxnSpPr>
          <p:nvPr/>
        </p:nvCxnSpPr>
        <p:spPr bwMode="auto">
          <a:xfrm flipV="1">
            <a:off x="3124200" y="2856984"/>
            <a:ext cx="1920875" cy="24008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ABBCA1-8D4D-4ED4-A682-70C9D18F8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4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52"/>
    </mc:Choice>
    <mc:Fallback>
      <p:transition spd="slow" advTm="21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2B75C-E82D-45F4-908B-E1C27AD22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20A0A-7FA4-4A87-A56D-69708C45D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75" y="990598"/>
            <a:ext cx="8856662" cy="5077968"/>
          </a:xfrm>
        </p:spPr>
        <p:txBody>
          <a:bodyPr/>
          <a:lstStyle/>
          <a:p>
            <a:endParaRPr lang="en-US" sz="3000" dirty="0">
              <a:solidFill>
                <a:schemeClr val="bg1"/>
              </a:solidFill>
            </a:endParaRPr>
          </a:p>
          <a:p>
            <a:endParaRPr lang="en-US" sz="3000" dirty="0"/>
          </a:p>
          <a:p>
            <a:endParaRPr lang="en-US" sz="3000" dirty="0">
              <a:solidFill>
                <a:schemeClr val="bg1"/>
              </a:solidFill>
            </a:endParaRPr>
          </a:p>
          <a:p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E910A-F39F-4631-9827-FF5E738B77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2</a:t>
            </a:fld>
            <a:endParaRPr lang="en-US" dirty="0">
              <a:solidFill>
                <a:srgbClr val="336699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855BEFA-0C02-4B9D-A7FF-4FDB05E83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823373"/>
              </p:ext>
            </p:extLst>
          </p:nvPr>
        </p:nvGraphicFramePr>
        <p:xfrm>
          <a:off x="609600" y="1397000"/>
          <a:ext cx="76962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6194352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47778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Slide 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003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Navigation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2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Screen Specific Updates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80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Report of New 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928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First action on protocols after the upgrade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13662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DE6C3AC-1664-4451-86BB-4C0E11DE3D07}"/>
              </a:ext>
            </a:extLst>
          </p:cNvPr>
          <p:cNvSpPr txBox="1"/>
          <p:nvPr/>
        </p:nvSpPr>
        <p:spPr>
          <a:xfrm>
            <a:off x="617989" y="4953000"/>
            <a:ext cx="5791200" cy="6647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https://mpclkyalestage6.huronclick.com/Training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Tx/>
              <a:buNone/>
              <a:tabLst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AABFFD4-1B2E-4460-AD4C-98ED87FE9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1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25"/>
    </mc:Choice>
    <mc:Fallback>
      <p:transition spd="slow" advTm="19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E918C-C4A6-4061-9AE6-48C5D50D1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Consent Forms and Recruitment Materials &amp;</a:t>
            </a:r>
            <a:br>
              <a:rPr lang="en-US" sz="2400" dirty="0"/>
            </a:br>
            <a:r>
              <a:rPr lang="en-US" sz="2400" dirty="0"/>
              <a:t>Supporting Documents Page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DACF2B-5A0B-440C-A9CE-515850ECC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8684" y="2083017"/>
            <a:ext cx="8856662" cy="437264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F065A-8494-4F44-AAE1-D33B50D9A3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20</a:t>
            </a:fld>
            <a:endParaRPr lang="en-US" dirty="0">
              <a:solidFill>
                <a:srgbClr val="336699"/>
              </a:solidFill>
            </a:endParaRPr>
          </a:p>
        </p:txBody>
      </p:sp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F2C10F33-EAD9-411F-B7D9-D8B418AC4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406574"/>
              </p:ext>
            </p:extLst>
          </p:nvPr>
        </p:nvGraphicFramePr>
        <p:xfrm>
          <a:off x="80962" y="941832"/>
          <a:ext cx="8982075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2075">
                  <a:extLst>
                    <a:ext uri="{9D8B030D-6E8A-4147-A177-3AD203B41FA5}">
                      <a16:colId xmlns:a16="http://schemas.microsoft.com/office/drawing/2014/main" val="2500067534"/>
                    </a:ext>
                  </a:extLst>
                </a:gridCol>
              </a:tblGrid>
              <a:tr h="351959">
                <a:tc>
                  <a:txBody>
                    <a:bodyPr/>
                    <a:lstStyle/>
                    <a:p>
                      <a:r>
                        <a:rPr lang="en-US" dirty="0"/>
                        <a:t>REVISIONS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454720"/>
                  </a:ext>
                </a:extLst>
              </a:tr>
              <a:tr h="434047"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Name of the screen was revised from ‘Consent Forms and Recruitment Materials ’ to ‘Local Site Documents’ 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Page now includes selection from Supporting Documents page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56336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8D8372-0A0E-4519-AE74-4FEB7E70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5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39"/>
    </mc:Choice>
    <mc:Fallback>
      <p:transition spd="slow" advTm="18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7A9A-9066-4A6F-B0C1-AFE66BFBB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Use of Technology in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47CDC-409A-49DD-8E04-C589C673F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700" dirty="0"/>
          </a:p>
          <a:p>
            <a:pPr lvl="0"/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DB739-09E9-40A7-9978-4C05C2780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21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6F5301-2CCC-4F1B-A40E-63219E341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5" y="2598964"/>
            <a:ext cx="8532945" cy="3192236"/>
          </a:xfrm>
          <a:prstGeom prst="rect">
            <a:avLst/>
          </a:prstGeom>
        </p:spPr>
      </p:pic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C178252E-BC4E-43BD-B805-DB9D76C9E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141632"/>
              </p:ext>
            </p:extLst>
          </p:nvPr>
        </p:nvGraphicFramePr>
        <p:xfrm>
          <a:off x="80962" y="903732"/>
          <a:ext cx="8982075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2075">
                  <a:extLst>
                    <a:ext uri="{9D8B030D-6E8A-4147-A177-3AD203B41FA5}">
                      <a16:colId xmlns:a16="http://schemas.microsoft.com/office/drawing/2014/main" val="2500067534"/>
                    </a:ext>
                  </a:extLst>
                </a:gridCol>
              </a:tblGrid>
              <a:tr h="351959">
                <a:tc>
                  <a:txBody>
                    <a:bodyPr/>
                    <a:lstStyle/>
                    <a:p>
                      <a:r>
                        <a:rPr lang="en-US" dirty="0"/>
                        <a:t>REVISIONS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454720"/>
                  </a:ext>
                </a:extLst>
              </a:tr>
              <a:tr h="434047"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Added section about Specimens and Tissue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Minor reorganization on question on the page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56336"/>
                  </a:ext>
                </a:extLst>
              </a:tr>
            </a:tbl>
          </a:graphicData>
        </a:graphic>
      </p:graphicFrame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C869327-4D80-4344-91B8-FC4EB1921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514600" y="1944624"/>
            <a:ext cx="1606128" cy="105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0A17D38-C361-48C8-8D84-B0F528303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2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7"/>
    </mc:Choice>
    <mc:Fallback>
      <p:transition spd="slow" advTm="7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C350F7-DB50-49C2-B8F8-0949A8156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4114800"/>
            <a:ext cx="7772400" cy="1470025"/>
          </a:xfrm>
        </p:spPr>
        <p:txBody>
          <a:bodyPr/>
          <a:lstStyle/>
          <a:p>
            <a:r>
              <a:rPr lang="en-US" dirty="0"/>
              <a:t>Report of New Information (RNI)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2D3F4-8ACC-4461-9962-1E35730DCB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22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12420B1-3AFB-44EB-AED4-78D82AE93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0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44"/>
    </mc:Choice>
    <mc:Fallback>
      <p:transition spd="slow" advTm="12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181B8-7ADA-442D-A21F-1E64526D1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Wording of the UPIRSO category is revised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5C12F3-9054-4FE4-88B6-F84227E25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914400"/>
            <a:ext cx="4813500" cy="3352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16BC6-3989-4763-BF5D-AF3C2490D3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23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6643F1-3FC8-415B-83E3-BD21B4922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669468"/>
            <a:ext cx="4449546" cy="3786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B56221-4F2B-4341-8527-96316834AACF}"/>
              </a:ext>
            </a:extLst>
          </p:cNvPr>
          <p:cNvSpPr txBox="1"/>
          <p:nvPr/>
        </p:nvSpPr>
        <p:spPr>
          <a:xfrm>
            <a:off x="5943600" y="2286000"/>
            <a:ext cx="1905000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Tx/>
              <a:buNone/>
              <a:tabLst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Revised Wording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82D41A-DABC-4113-A6A9-041FEBF33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80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2"/>
    </mc:Choice>
    <mc:Fallback>
      <p:transition spd="slow" advTm="12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379F3-EFEB-459C-B03A-8268DDF91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Categories Added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1144-B95E-4A95-A143-A06A569301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24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799A34E-4371-4B40-B609-45B1FE851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5828" y="1981200"/>
            <a:ext cx="8856662" cy="2694545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E1E5D6-D943-447C-B046-6965358FABAA}"/>
              </a:ext>
            </a:extLst>
          </p:cNvPr>
          <p:cNvSpPr/>
          <p:nvPr/>
        </p:nvSpPr>
        <p:spPr bwMode="auto">
          <a:xfrm>
            <a:off x="380999" y="4114800"/>
            <a:ext cx="8564345" cy="2286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C6EB25-942C-428B-A225-71F67ABF59B0}"/>
              </a:ext>
            </a:extLst>
          </p:cNvPr>
          <p:cNvSpPr/>
          <p:nvPr/>
        </p:nvSpPr>
        <p:spPr bwMode="auto">
          <a:xfrm>
            <a:off x="348142" y="1981200"/>
            <a:ext cx="8597203" cy="353681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C479AD6D-EBF0-4C10-9105-2958560E3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57200" y="1181436"/>
            <a:ext cx="1143000" cy="75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7E8F4C97-8D72-417A-93AF-C88460CA2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64191" y="4724513"/>
            <a:ext cx="1288409" cy="84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5C66E12-5ED4-4EC7-AB7A-377150F62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18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31"/>
    </mc:Choice>
    <mc:Fallback>
      <p:transition spd="slow" advTm="28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0B9A3-2A0B-4ECF-9A8D-6DB84FF57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876800"/>
            <a:ext cx="7772400" cy="1089025"/>
          </a:xfrm>
        </p:spPr>
        <p:txBody>
          <a:bodyPr/>
          <a:lstStyle/>
          <a:p>
            <a:r>
              <a:rPr lang="en-US" dirty="0"/>
              <a:t>First Actions on Existing Protocols After Upgrade</a:t>
            </a:r>
            <a:br>
              <a:rPr lang="en-US" sz="2800" dirty="0">
                <a:latin typeface="+mj-lt"/>
                <a:ea typeface="+mj-ea"/>
                <a:cs typeface="+mj-cs"/>
              </a:rPr>
            </a:b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B8A817-0F7E-41C5-8443-2AE86E11D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81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7"/>
    </mc:Choice>
    <mc:Fallback>
      <p:transition spd="slow" advTm="6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CA806-0177-490A-89CD-1A6404E4D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‘Validate’ to view missing information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6E0EDB-8B0B-4327-B12A-15418FBF9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9203" y="990600"/>
            <a:ext cx="8912448" cy="53070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F2170-982E-48A2-A8D1-78571A367F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26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9FE57E-3F70-489E-8476-8F5324A2511A}"/>
              </a:ext>
            </a:extLst>
          </p:cNvPr>
          <p:cNvSpPr txBox="1"/>
          <p:nvPr/>
        </p:nvSpPr>
        <p:spPr>
          <a:xfrm>
            <a:off x="4267200" y="4419600"/>
            <a:ext cx="4302139" cy="1668149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Use </a:t>
            </a: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Validate</a:t>
            </a: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 before submitting </a:t>
            </a: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Initial studies</a:t>
            </a: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, </a:t>
            </a: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Modifications</a:t>
            </a: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, and </a:t>
            </a: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Continuing Review with Modifications</a:t>
            </a: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.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endParaRPr lang="en-US" sz="1600" kern="0" dirty="0">
              <a:solidFill>
                <a:schemeClr val="bg1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Continuing Reviews </a:t>
            </a: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(without modification) will not require answering additional questions.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EA91A1-A4D4-48E3-AC37-B62766214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0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21"/>
    </mc:Choice>
    <mc:Fallback>
      <p:transition spd="slow" advTm="27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9EE73-6B2E-4C50-9392-8C559E41B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message if missing answers not provided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72CAA4-55D6-41C9-98A4-1B347BBD9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06070" y="1143000"/>
            <a:ext cx="6553220" cy="50784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099B2-795C-43D0-BAB2-AC06F15E7F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27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2A67CD3-65D6-48AC-BDCA-4806B0F8B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0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67"/>
    </mc:Choice>
    <mc:Fallback>
      <p:transition spd="slow" advTm="21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4D699-479E-468A-A25F-5DC25874F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Verify that information is correct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E4B4F-DCC0-4F6A-A6B6-072964704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28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6DE58E-2A7B-486F-8B32-A57689A77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2000" y="990600"/>
            <a:ext cx="2410161" cy="49632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07920D-753B-4196-8E0F-489E8892C3DB}"/>
              </a:ext>
            </a:extLst>
          </p:cNvPr>
          <p:cNvSpPr/>
          <p:nvPr/>
        </p:nvSpPr>
        <p:spPr bwMode="auto">
          <a:xfrm>
            <a:off x="533400" y="3418332"/>
            <a:ext cx="2014058" cy="46786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9074A-BC0C-4052-8966-B86A79F29881}"/>
              </a:ext>
            </a:extLst>
          </p:cNvPr>
          <p:cNvSpPr txBox="1"/>
          <p:nvPr/>
        </p:nvSpPr>
        <p:spPr>
          <a:xfrm>
            <a:off x="4267200" y="1600200"/>
            <a:ext cx="4302139" cy="2505301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Verify that locations in the </a:t>
            </a: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Local Research Locations </a:t>
            </a: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is accurate.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endParaRPr lang="en-US" sz="1600" kern="0" dirty="0">
              <a:solidFill>
                <a:schemeClr val="bg1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r>
              <a:rPr lang="en-US" sz="1600" kern="0" dirty="0">
                <a:solidFill>
                  <a:schemeClr val="bg1"/>
                </a:solidFill>
                <a:latin typeface="Calibri" pitchFamily="34" charset="0"/>
              </a:rPr>
              <a:t>For </a:t>
            </a:r>
            <a:r>
              <a:rPr lang="en-US" sz="1600" b="1" kern="0" dirty="0">
                <a:solidFill>
                  <a:schemeClr val="bg1"/>
                </a:solidFill>
                <a:latin typeface="Calibri" pitchFamily="34" charset="0"/>
              </a:rPr>
              <a:t>existing</a:t>
            </a:r>
            <a:r>
              <a:rPr lang="en-US" sz="1600" kern="0" dirty="0">
                <a:solidFill>
                  <a:schemeClr val="bg1"/>
                </a:solidFill>
                <a:latin typeface="Calibri" pitchFamily="34" charset="0"/>
              </a:rPr>
              <a:t> and </a:t>
            </a:r>
            <a:r>
              <a:rPr lang="en-US" sz="1600" b="1" kern="0" dirty="0">
                <a:solidFill>
                  <a:schemeClr val="bg1"/>
                </a:solidFill>
                <a:latin typeface="Calibri" pitchFamily="34" charset="0"/>
              </a:rPr>
              <a:t>approved research </a:t>
            </a:r>
            <a:r>
              <a:rPr lang="en-US" sz="1600" kern="0" dirty="0">
                <a:solidFill>
                  <a:schemeClr val="bg1"/>
                </a:solidFill>
                <a:latin typeface="Calibri" pitchFamily="34" charset="0"/>
              </a:rPr>
              <a:t>– do not move documents (e.g., from Local Site to Study-Related Documents). We want to preserve the history of the revisions to these documents.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endParaRPr lang="en-US" sz="1600" kern="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D0DA810-5066-44D0-9964-6979A034B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40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24"/>
    </mc:Choice>
    <mc:Fallback>
      <p:transition spd="slow" advTm="53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0718A-9070-495C-8BD2-ACA9C4C33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action on protocols after the upgrade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4CAEA-DD75-4826-B9DB-7E0E8F726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/>
              <a:t>IRB will ask for missing information for submissions in Pre-Review Status via:</a:t>
            </a:r>
          </a:p>
          <a:p>
            <a:r>
              <a:rPr lang="en-US" dirty="0"/>
              <a:t>Clarifications Requested on MODs, MODCRs, Initials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u="sng" dirty="0"/>
              <a:t>IRB will ask for missing information for submissions in Committee Review Status via:</a:t>
            </a:r>
          </a:p>
          <a:p>
            <a:r>
              <a:rPr lang="en-US" dirty="0"/>
              <a:t>Modifications Required on MODs, MODCR, Initials</a:t>
            </a:r>
          </a:p>
          <a:p>
            <a:r>
              <a:rPr lang="en-US" dirty="0"/>
              <a:t>Deferred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u="sng" dirty="0"/>
              <a:t>No changes during reviews of CR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7E3A3-0A5A-423C-B1FE-020ACE6221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29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ADDF7C8-AEE0-4FB9-9EAC-77452D185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4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43"/>
    </mc:Choice>
    <mc:Fallback>
      <p:transition spd="slow" advTm="32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7A9A-9066-4A6F-B0C1-AFE66BFBB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changes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47CDC-409A-49DD-8E04-C589C673F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700" dirty="0"/>
          </a:p>
          <a:p>
            <a:pPr lvl="0"/>
            <a:endParaRPr lang="en-US" sz="2700" dirty="0"/>
          </a:p>
          <a:p>
            <a:pPr lvl="0"/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DB739-09E9-40A7-9978-4C05C2780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3</a:t>
            </a:fld>
            <a:endParaRPr lang="en-US" dirty="0">
              <a:solidFill>
                <a:srgbClr val="336699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8AB4193-B416-47C5-B537-C8E37F34B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131927"/>
              </p:ext>
            </p:extLst>
          </p:nvPr>
        </p:nvGraphicFramePr>
        <p:xfrm>
          <a:off x="228600" y="868261"/>
          <a:ext cx="8789987" cy="5307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3093065442"/>
                    </a:ext>
                  </a:extLst>
                </a:gridCol>
                <a:gridCol w="6427787">
                  <a:extLst>
                    <a:ext uri="{9D8B030D-6E8A-4147-A177-3AD203B41FA5}">
                      <a16:colId xmlns:a16="http://schemas.microsoft.com/office/drawing/2014/main" val="2371424113"/>
                    </a:ext>
                  </a:extLst>
                </a:gridCol>
              </a:tblGrid>
              <a:tr h="1098550">
                <a:tc>
                  <a:txBody>
                    <a:bodyPr/>
                    <a:lstStyle/>
                    <a:p>
                      <a:r>
                        <a:rPr lang="en-US" dirty="0"/>
                        <a:t>Change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Summary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671465"/>
                  </a:ext>
                </a:extLst>
              </a:tr>
              <a:tr h="1098550">
                <a:tc>
                  <a:txBody>
                    <a:bodyPr/>
                    <a:lstStyle/>
                    <a:p>
                      <a:r>
                        <a:rPr lang="en-US" dirty="0"/>
                        <a:t>Navigation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Dashboard vs. My Inbox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Shortcuts to Library, Help Center, IRB Submissions, IRB Reports moved from Menu to top screen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Consolidated ‘Create New Study’ and ‘Create RNI’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Revised feel and look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Added menu for screens to study level navigation 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964616"/>
                  </a:ext>
                </a:extLst>
              </a:tr>
              <a:tr h="1098550">
                <a:tc>
                  <a:txBody>
                    <a:bodyPr/>
                    <a:lstStyle/>
                    <a:p>
                      <a:r>
                        <a:rPr lang="en-US" dirty="0"/>
                        <a:t>Screens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Added/removed questions on screens</a:t>
                      </a:r>
                    </a:p>
                    <a:p>
                      <a:r>
                        <a:rPr lang="en-US" dirty="0"/>
                        <a:t>Enhanced Yale specific pages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658356"/>
                  </a:ext>
                </a:extLst>
              </a:tr>
              <a:tr h="1098550">
                <a:tc>
                  <a:txBody>
                    <a:bodyPr/>
                    <a:lstStyle/>
                    <a:p>
                      <a:r>
                        <a:rPr lang="en-US" dirty="0"/>
                        <a:t>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For multi-site research under Yale IRB purview</a:t>
                      </a:r>
                    </a:p>
                    <a:p>
                      <a:r>
                        <a:rPr lang="en-US" dirty="0"/>
                        <a:t>Majority of changes relate to internal IRB/HRPP operations with no impact to the research community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455683"/>
                  </a:ext>
                </a:extLst>
              </a:tr>
            </a:tbl>
          </a:graphicData>
        </a:graphic>
      </p:graphicFrame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B83CA29-9EBB-4ACB-B5BA-66838B832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34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56"/>
    </mc:Choice>
    <mc:Fallback>
      <p:transition spd="slow" advTm="28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55AA3-5870-41A8-BF27-590334AC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D760F-9E32-4188-887A-301A30829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Contact IRB Support: </a:t>
            </a:r>
            <a:r>
              <a:rPr lang="en-US" sz="3200" dirty="0">
                <a:hlinkClick r:id="rId4"/>
              </a:rPr>
              <a:t>irb.support@yale.edu</a:t>
            </a:r>
            <a:r>
              <a:rPr lang="en-US" sz="3200" dirty="0"/>
              <a:t>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Contact HRPP : </a:t>
            </a:r>
            <a:r>
              <a:rPr lang="en-US" sz="3200" dirty="0">
                <a:hlinkClick r:id="rId5"/>
              </a:rPr>
              <a:t>hrpp@yale.edu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62387-D846-487A-BD77-8F8B26720F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30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306F601-0D36-43AC-B6EB-DB1387A3D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8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20"/>
    </mc:Choice>
    <mc:Fallback>
      <p:transition spd="slow" advTm="26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A39B2-450C-4FAA-8FDC-605584E93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191000"/>
            <a:ext cx="7772400" cy="1470025"/>
          </a:xfrm>
        </p:spPr>
        <p:txBody>
          <a:bodyPr/>
          <a:lstStyle/>
          <a:p>
            <a:r>
              <a:rPr lang="en-US" dirty="0"/>
              <a:t>Navigation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2B6104-DD67-4769-9101-1D0FF102C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8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3"/>
    </mc:Choice>
    <mc:Fallback>
      <p:transition spd="slow" advTm="4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A68F7DC-DA47-4278-9D64-A72B858E3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13316"/>
          <a:stretch/>
        </p:blipFill>
        <p:spPr>
          <a:xfrm>
            <a:off x="-13983" y="1676401"/>
            <a:ext cx="9157983" cy="260374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14BE4B-A279-48F1-AEB6-7B4BE2A70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Inbox = Dashboard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70976-18AE-4A75-8904-5B1E2C6103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5</a:t>
            </a:fld>
            <a:endParaRPr lang="en-US" dirty="0">
              <a:solidFill>
                <a:srgbClr val="336699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9AA054-4C78-4911-8EA9-CF75CC604C2F}"/>
              </a:ext>
            </a:extLst>
          </p:cNvPr>
          <p:cNvCxnSpPr/>
          <p:nvPr/>
        </p:nvCxnSpPr>
        <p:spPr bwMode="auto">
          <a:xfrm flipH="1">
            <a:off x="2133600" y="1345530"/>
            <a:ext cx="1219200" cy="6096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9AE4D83-3868-4DC0-B21B-F6AB35CCDFB2}"/>
              </a:ext>
            </a:extLst>
          </p:cNvPr>
          <p:cNvSpPr txBox="1"/>
          <p:nvPr/>
        </p:nvSpPr>
        <p:spPr>
          <a:xfrm>
            <a:off x="3352800" y="1155535"/>
            <a:ext cx="2133600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Tx/>
              <a:buNone/>
              <a:tabLst/>
            </a:pPr>
            <a:r>
              <a:rPr lang="en-US" sz="1600" kern="0" dirty="0">
                <a:solidFill>
                  <a:schemeClr val="bg1"/>
                </a:solidFill>
                <a:latin typeface="Calibri" pitchFamily="34" charset="0"/>
              </a:rPr>
              <a:t>Inbox</a:t>
            </a: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C50913E-AC3C-43DC-A1AF-DDCADF96C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79"/>
    </mc:Choice>
    <mc:Fallback>
      <p:transition spd="slow" advTm="44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C6F7A75-444F-4F89-B912-1DF138EF5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15728"/>
          <a:stretch/>
        </p:blipFill>
        <p:spPr>
          <a:xfrm>
            <a:off x="69568" y="2217658"/>
            <a:ext cx="9004864" cy="27432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1F2197-B2ED-421E-9A82-D7C40D433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IRB Navigation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2F749-C98C-4696-9E51-94D45B852C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6</a:t>
            </a:fld>
            <a:endParaRPr lang="en-US" dirty="0">
              <a:solidFill>
                <a:srgbClr val="336699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A823B3-372E-4C5D-A027-5BC2D8C02CDD}"/>
              </a:ext>
            </a:extLst>
          </p:cNvPr>
          <p:cNvCxnSpPr>
            <a:cxnSpLocks/>
          </p:cNvCxnSpPr>
          <p:nvPr/>
        </p:nvCxnSpPr>
        <p:spPr bwMode="auto">
          <a:xfrm flipH="1">
            <a:off x="5105400" y="3157953"/>
            <a:ext cx="609600" cy="294421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EF6038-7D28-4F4F-A40C-7885738DDCF4}"/>
              </a:ext>
            </a:extLst>
          </p:cNvPr>
          <p:cNvSpPr txBox="1"/>
          <p:nvPr/>
        </p:nvSpPr>
        <p:spPr>
          <a:xfrm>
            <a:off x="5715000" y="2988676"/>
            <a:ext cx="685800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Tx/>
              <a:buNone/>
              <a:tabLst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New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C78CD8-D0B1-42E9-9297-7B82322F7532}"/>
              </a:ext>
            </a:extLst>
          </p:cNvPr>
          <p:cNvSpPr/>
          <p:nvPr/>
        </p:nvSpPr>
        <p:spPr bwMode="auto">
          <a:xfrm>
            <a:off x="762000" y="2710691"/>
            <a:ext cx="2743200" cy="277985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ln w="38100">
                <a:solidFill>
                  <a:schemeClr val="accent1"/>
                </a:solidFill>
              </a:ln>
              <a:effectLst/>
              <a:latin typeface="Calibri" pitchFamily="34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19F7D00-2A7B-4EAC-960D-51A5B7018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51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73"/>
    </mc:Choice>
    <mc:Fallback>
      <p:transition spd="slow" advTm="44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81F8A-5ABC-41BA-ADCC-86509FA32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Workspace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12BC0E-30A0-4541-8E0F-3342A57E1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16569"/>
          <a:stretch/>
        </p:blipFill>
        <p:spPr>
          <a:xfrm>
            <a:off x="114795" y="1295400"/>
            <a:ext cx="8735024" cy="36870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ED937-6003-40DA-9DA4-54F880CFD1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7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4DCBA2-F0A8-4790-A9D7-842D90F64350}"/>
              </a:ext>
            </a:extLst>
          </p:cNvPr>
          <p:cNvSpPr/>
          <p:nvPr/>
        </p:nvSpPr>
        <p:spPr bwMode="auto">
          <a:xfrm>
            <a:off x="1676400" y="2133600"/>
            <a:ext cx="1600200" cy="228600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ln w="38100">
                <a:solidFill>
                  <a:schemeClr val="accent1"/>
                </a:solidFill>
              </a:ln>
              <a:effectLst/>
              <a:latin typeface="Calibri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AD2AEFD-6469-411C-BBE0-50BD9B026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73"/>
    </mc:Choice>
    <mc:Fallback>
      <p:transition spd="slow" advTm="25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70153-3B36-4E62-929F-BB7D1A1BA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IRB Determinations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72769F7-696F-45C2-939D-3B9BB7AE9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9435" y="1752600"/>
            <a:ext cx="8856662" cy="229547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D912D-DB99-4EC5-99B2-2DB917BC96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8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B89C88-A1B0-40C2-B50B-E0E0DCCF02F6}"/>
              </a:ext>
            </a:extLst>
          </p:cNvPr>
          <p:cNvSpPr/>
          <p:nvPr/>
        </p:nvSpPr>
        <p:spPr bwMode="auto">
          <a:xfrm>
            <a:off x="6403830" y="2514600"/>
            <a:ext cx="2541515" cy="228600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ln w="38100">
                <a:solidFill>
                  <a:schemeClr val="accent1"/>
                </a:solidFill>
              </a:ln>
              <a:effectLst/>
              <a:latin typeface="Calibri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D8BDC6-1359-4050-876A-F1F749CA3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9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9"/>
    </mc:Choice>
    <mc:Fallback>
      <p:transition spd="slow" advTm="6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7A9A-9066-4A6F-B0C1-AFE66BFBB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Navigation – CR/MOD/MODCR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47CDC-409A-49DD-8E04-C589C673F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700" dirty="0"/>
          </a:p>
          <a:p>
            <a:pPr lvl="0"/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DB739-09E9-40A7-9978-4C05C2780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9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1793F2-0EFA-4A10-AB0E-83AFE73373F1}"/>
              </a:ext>
            </a:extLst>
          </p:cNvPr>
          <p:cNvSpPr txBox="1"/>
          <p:nvPr/>
        </p:nvSpPr>
        <p:spPr>
          <a:xfrm>
            <a:off x="576262" y="729414"/>
            <a:ext cx="2962275" cy="255454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endParaRPr lang="en-US" sz="1600" kern="0" dirty="0">
              <a:solidFill>
                <a:schemeClr val="bg1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Clicking on the two arrows sign in MOD or CR workspace will show the breadcrumb to take you back to main study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 typeface="Arial" panose="020B0604020202020204" pitchFamily="34" charset="0"/>
              <a:buChar char="•"/>
              <a:tabLst/>
            </a:pPr>
            <a:endParaRPr lang="en-US" sz="1600" kern="0" dirty="0">
              <a:solidFill>
                <a:schemeClr val="bg1"/>
              </a:solidFill>
              <a:latin typeface="Calibri" pitchFamily="3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 typeface="Arial" panose="020B0604020202020204" pitchFamily="34" charset="0"/>
              <a:buChar char="•"/>
              <a:tabLst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 typeface="Arial" panose="020B0604020202020204" pitchFamily="34" charset="0"/>
              <a:buChar char="•"/>
              <a:tabLst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69CD66-6412-417B-A8A3-C00525A10B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7625" r="6667" b="36055"/>
          <a:stretch/>
        </p:blipFill>
        <p:spPr>
          <a:xfrm>
            <a:off x="677934" y="3026800"/>
            <a:ext cx="8267412" cy="302203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D452CC-0CBD-4718-B012-A18BB11EDBDF}"/>
              </a:ext>
            </a:extLst>
          </p:cNvPr>
          <p:cNvCxnSpPr>
            <a:cxnSpLocks/>
          </p:cNvCxnSpPr>
          <p:nvPr/>
        </p:nvCxnSpPr>
        <p:spPr bwMode="auto">
          <a:xfrm>
            <a:off x="1447800" y="2438400"/>
            <a:ext cx="0" cy="9006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D3DFDAE-0C98-425B-8736-5BCFFDC44338}"/>
              </a:ext>
            </a:extLst>
          </p:cNvPr>
          <p:cNvSpPr/>
          <p:nvPr/>
        </p:nvSpPr>
        <p:spPr bwMode="auto">
          <a:xfrm>
            <a:off x="1518058" y="3518916"/>
            <a:ext cx="621483" cy="234957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ln w="38100">
                <a:solidFill>
                  <a:schemeClr val="accent1"/>
                </a:solidFill>
              </a:ln>
              <a:effectLst/>
              <a:latin typeface="Calibri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7B81745-7501-43FB-8E0D-C498B48E0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2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51"/>
    </mc:Choice>
    <mc:Fallback>
      <p:transition spd="slow" advTm="28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ea342e87-ada5-4263-aac8-e268da6bf63a"/>
  <p:tag name="WASPOLLED" val="A6C09D12815C4A8EB9156930A6EA5676"/>
  <p:tag name="TPVERSION" val="6"/>
  <p:tag name="TPFULLVERSION" val="7.5.6.7"/>
  <p:tag name="PPTVERSION" val="16"/>
  <p:tag name="TPOS" val="2"/>
  <p:tag name="TPLASTSAVEVERSION" val="6.2 P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.5|2.5|2.7|9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0.8|3.1|3.9|3|3.8"/>
</p:tagLst>
</file>

<file path=ppt/theme/theme1.xml><?xml version="1.0" encoding="utf-8"?>
<a:theme xmlns:a="http://schemas.openxmlformats.org/drawingml/2006/main" name="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>
          <a:solidFill>
            <a:schemeClr val="tx1"/>
          </a:solidFill>
          <a:miter lim="800000"/>
          <a:headEnd type="none" w="sm" len="sm"/>
          <a:tailEnd type="none" w="sm" len="sm"/>
        </a:ln>
      </a:spPr>
      <a:bodyPr wrap="square" lIns="18288" tIns="18288" rIns="18288" bIns="18288" rtlCol="0" anchor="ctr" anchorCtr="1">
        <a:noAutofit/>
      </a:bodyPr>
      <a:lstStyle>
        <a:defPPr algn="ctr">
          <a:spcBef>
            <a:spcPct val="10000"/>
          </a:spcBef>
          <a:buClr>
            <a:schemeClr val="tx1"/>
          </a:buClr>
          <a:buSzPct val="85000"/>
          <a:defRPr sz="1600" baseline="0" dirty="0" smtClean="0"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lnDef>
    <a:txDef>
      <a:spPr/>
      <a:bodyPr wrap="none" rtlCol="0"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6E7BBD"/>
          </a:buClr>
          <a:buSzTx/>
          <a:buFontTx/>
          <a:buNone/>
          <a:tabLst/>
          <a:defRPr kumimoji="0" sz="160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Calibri" pitchFamily="34" charset="0"/>
            <a:ea typeface="+mn-ea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.pptx" id="{F57398B2-4E8F-4DDA-B6A2-8243C1E1D2E1}" vid="{BC99BC06-90D4-4AAA-8748-6627F7F490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Document_x0020_Description xmlns="8e2ac998-eb96-4e4f-9a05-b3a66fd62eb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27CCB3A332FE468013A71B4573CB28" ma:contentTypeVersion="1" ma:contentTypeDescription="Create a new document." ma:contentTypeScope="" ma:versionID="eafc9cf4e37ca12de827cf85974d52e8">
  <xsd:schema xmlns:xsd="http://www.w3.org/2001/XMLSchema" xmlns:p="http://schemas.microsoft.com/office/2006/metadata/properties" xmlns:ns2="8e2ac998-eb96-4e4f-9a05-b3a66fd62eb6" targetNamespace="http://schemas.microsoft.com/office/2006/metadata/properties" ma:root="true" ma:fieldsID="b69629493fff21c55aae2062ea0c4b06" ns2:_="">
    <xsd:import namespace="8e2ac998-eb96-4e4f-9a05-b3a66fd62eb6"/>
    <xsd:element name="properties">
      <xsd:complexType>
        <xsd:sequence>
          <xsd:element name="documentManagement">
            <xsd:complexType>
              <xsd:all>
                <xsd:element ref="ns2:Document_x0020_Description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8e2ac998-eb96-4e4f-9a05-b3a66fd62eb6" elementFormDefault="qualified">
    <xsd:import namespace="http://schemas.microsoft.com/office/2006/documentManagement/types"/>
    <xsd:element name="Document_x0020_Description" ma:index="8" nillable="true" ma:displayName="Document Description" ma:internalName="Document_x0020_Description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B5E298F9-2069-4F12-A69B-67A08B30A44C}">
  <ds:schemaRefs>
    <ds:schemaRef ds:uri="8e2ac998-eb96-4e4f-9a05-b3a66fd62eb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3C2748B-A666-48C6-9E1B-CB9992C400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A08425-B909-4D69-A97C-3CA5ED9F6F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2ac998-eb96-4e4f-9a05-b3a66fd62eb6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HRPP_Template</Template>
  <TotalTime>12755</TotalTime>
  <Words>627</Words>
  <Application>Microsoft Office PowerPoint</Application>
  <PresentationFormat>On-screen Show (4:3)</PresentationFormat>
  <Paragraphs>142</Paragraphs>
  <Slides>30</Slides>
  <Notes>1</Notes>
  <HiddenSlides>0</HiddenSlides>
  <MMClips>30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Georgia</vt:lpstr>
      <vt:lpstr>Verdana</vt:lpstr>
      <vt:lpstr>YaleNew</vt:lpstr>
      <vt:lpstr>Blank Presentation</vt:lpstr>
      <vt:lpstr>PowerPoint Presentation</vt:lpstr>
      <vt:lpstr>Training Agenda</vt:lpstr>
      <vt:lpstr>Overall changes </vt:lpstr>
      <vt:lpstr>Navigation</vt:lpstr>
      <vt:lpstr>My Inbox = Dashboard</vt:lpstr>
      <vt:lpstr>IRB Navigation</vt:lpstr>
      <vt:lpstr>Study Workspace</vt:lpstr>
      <vt:lpstr>Final IRB Determinations</vt:lpstr>
      <vt:lpstr>Navigation – CR/MOD/MODCR</vt:lpstr>
      <vt:lpstr>Study Navigation – ‘Edit Study’</vt:lpstr>
      <vt:lpstr>Page Navigation</vt:lpstr>
      <vt:lpstr>Screen Changes</vt:lpstr>
      <vt:lpstr>Basic Information</vt:lpstr>
      <vt:lpstr>Study vs. local documents for multisite research</vt:lpstr>
      <vt:lpstr>Adding sites with Yale as the IRB of Record</vt:lpstr>
      <vt:lpstr>Funding Source</vt:lpstr>
      <vt:lpstr>Study Scope: Questions Removed</vt:lpstr>
      <vt:lpstr>Study Scope: Questions Added</vt:lpstr>
      <vt:lpstr>Local Research Locations</vt:lpstr>
      <vt:lpstr>Consent Forms and Recruitment Materials &amp; Supporting Documents Page</vt:lpstr>
      <vt:lpstr>Use of Technology in Research </vt:lpstr>
      <vt:lpstr>Report of New Information (RNI)</vt:lpstr>
      <vt:lpstr>Wording of the UPIRSO category is revised </vt:lpstr>
      <vt:lpstr>New Categories Added</vt:lpstr>
      <vt:lpstr>First Actions on Existing Protocols After Upgrade   </vt:lpstr>
      <vt:lpstr>‘Validate’ to view missing information </vt:lpstr>
      <vt:lpstr>Error message if missing answers not provided</vt:lpstr>
      <vt:lpstr>Verify that information is correct</vt:lpstr>
      <vt:lpstr>First action on protocols after the upgrade </vt:lpstr>
      <vt:lpstr>Questions</vt:lpstr>
    </vt:vector>
  </TitlesOfParts>
  <Company>Yale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Huening, Jessica</dc:creator>
  <cp:lastModifiedBy>Lau, Monika</cp:lastModifiedBy>
  <cp:revision>415</cp:revision>
  <cp:lastPrinted>2020-12-09T14:38:36Z</cp:lastPrinted>
  <dcterms:created xsi:type="dcterms:W3CDTF">2020-01-06T14:11:57Z</dcterms:created>
  <dcterms:modified xsi:type="dcterms:W3CDTF">2021-08-13T03:06:41Z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0x0101000427CCB3A332FE468013A71B4573CB28</vt:lpwstr>
  </property>
</Properties>
</file>